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8"/>
  </p:notesMasterIdLst>
  <p:sldIdLst>
    <p:sldId id="256" r:id="rId5"/>
    <p:sldId id="282" r:id="rId6"/>
    <p:sldId id="274" r:id="rId7"/>
    <p:sldId id="258" r:id="rId8"/>
    <p:sldId id="259" r:id="rId9"/>
    <p:sldId id="260" r:id="rId10"/>
    <p:sldId id="264" r:id="rId11"/>
    <p:sldId id="273" r:id="rId12"/>
    <p:sldId id="262" r:id="rId13"/>
    <p:sldId id="276" r:id="rId14"/>
    <p:sldId id="266" r:id="rId15"/>
    <p:sldId id="267" r:id="rId16"/>
    <p:sldId id="269" r:id="rId17"/>
    <p:sldId id="268" r:id="rId18"/>
    <p:sldId id="275" r:id="rId19"/>
    <p:sldId id="281" r:id="rId20"/>
    <p:sldId id="277" r:id="rId21"/>
    <p:sldId id="280" r:id="rId22"/>
    <p:sldId id="284" r:id="rId23"/>
    <p:sldId id="278" r:id="rId24"/>
    <p:sldId id="271" r:id="rId25"/>
    <p:sldId id="272" r:id="rId26"/>
    <p:sldId id="283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88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D5BAA-EBE9-4471-8580-FEE17F8899D4}" v="146" dt="2025-12-17T12:49:35.245"/>
    <p1510:client id="{9FDCC3A8-BE36-404B-B479-6AD1B697FD51}" v="120" dt="2025-12-17T12:29:57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fred Schoelch" userId="a4a32ac37e469140" providerId="LiveId" clId="{95F436D9-1FBC-4360-8101-AADB21DA76AA}"/>
    <pc:docChg chg="undo custSel addSld delSld modSld sldOrd modMainMaster">
      <pc:chgData name="Manfred Schoelch" userId="a4a32ac37e469140" providerId="LiveId" clId="{95F436D9-1FBC-4360-8101-AADB21DA76AA}" dt="2025-12-12T11:42:59.162" v="12861"/>
      <pc:docMkLst>
        <pc:docMk/>
      </pc:docMkLst>
      <pc:sldChg chg="addSp modSp mod">
        <pc:chgData name="Manfred Schoelch" userId="a4a32ac37e469140" providerId="LiveId" clId="{95F436D9-1FBC-4360-8101-AADB21DA76AA}" dt="2025-12-12T11:32:12.047" v="12820" actId="1076"/>
        <pc:sldMkLst>
          <pc:docMk/>
          <pc:sldMk cId="0" sldId="256"/>
        </pc:sldMkLst>
        <pc:spChg chg="mod">
          <ac:chgData name="Manfred Schoelch" userId="a4a32ac37e469140" providerId="LiveId" clId="{95F436D9-1FBC-4360-8101-AADB21DA76AA}" dt="2025-12-12T10:48:37.628" v="12034" actId="255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nfred Schoelch" userId="a4a32ac37e469140" providerId="LiveId" clId="{95F436D9-1FBC-4360-8101-AADB21DA76AA}" dt="2025-12-12T11:31:54.567" v="12808" actId="1076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Manfred Schoelch" userId="a4a32ac37e469140" providerId="LiveId" clId="{95F436D9-1FBC-4360-8101-AADB21DA76AA}" dt="2025-12-12T11:32:12.047" v="12820" actId="1076"/>
          <ac:spMkLst>
            <pc:docMk/>
            <pc:sldMk cId="0" sldId="256"/>
            <ac:spMk id="4" creationId="{D536C6A0-0DBE-6E94-4120-8BF28E0845B2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0" sldId="256"/>
            <ac:spMk id="6" creationId="{949914CF-80D1-8BBF-B51A-CDA32A88705B}"/>
          </ac:spMkLst>
        </pc:spChg>
      </pc:sldChg>
      <pc:sldChg chg="modSp new mod modAnim">
        <pc:chgData name="Manfred Schoelch" userId="a4a32ac37e469140" providerId="LiveId" clId="{95F436D9-1FBC-4360-8101-AADB21DA76AA}" dt="2025-12-12T11:36:47.259" v="12853"/>
        <pc:sldMkLst>
          <pc:docMk/>
          <pc:sldMk cId="1785403050" sldId="258"/>
        </pc:sldMkLst>
        <pc:spChg chg="mod">
          <ac:chgData name="Manfred Schoelch" userId="a4a32ac37e469140" providerId="LiveId" clId="{95F436D9-1FBC-4360-8101-AADB21DA76AA}" dt="2025-12-10T10:32:51.157" v="151" actId="14100"/>
          <ac:spMkLst>
            <pc:docMk/>
            <pc:sldMk cId="1785403050" sldId="258"/>
            <ac:spMk id="2" creationId="{C1987CF9-F77D-9DCE-4DC0-265D6E81C5F0}"/>
          </ac:spMkLst>
        </pc:spChg>
        <pc:spChg chg="mod">
          <ac:chgData name="Manfred Schoelch" userId="a4a32ac37e469140" providerId="LiveId" clId="{95F436D9-1FBC-4360-8101-AADB21DA76AA}" dt="2025-12-11T12:59:08.593" v="2134" actId="13926"/>
          <ac:spMkLst>
            <pc:docMk/>
            <pc:sldMk cId="1785403050" sldId="258"/>
            <ac:spMk id="3" creationId="{0008B050-74FD-069C-BF68-A1250FB58E61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1785403050" sldId="258"/>
            <ac:spMk id="4" creationId="{6902BCF6-B123-9649-2200-26E59EDD83D1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1785403050" sldId="258"/>
            <ac:spMk id="5" creationId="{5FC4DF79-9D2B-C1CC-5BEC-D012E4F2DC30}"/>
          </ac:spMkLst>
        </pc:spChg>
      </pc:sldChg>
      <pc:sldChg chg="modSp new mod">
        <pc:chgData name="Manfred Schoelch" userId="a4a32ac37e469140" providerId="LiveId" clId="{95F436D9-1FBC-4360-8101-AADB21DA76AA}" dt="2025-12-12T10:50:15.202" v="12036"/>
        <pc:sldMkLst>
          <pc:docMk/>
          <pc:sldMk cId="884421482" sldId="259"/>
        </pc:sldMkLst>
        <pc:spChg chg="mod">
          <ac:chgData name="Manfred Schoelch" userId="a4a32ac37e469140" providerId="LiveId" clId="{95F436D9-1FBC-4360-8101-AADB21DA76AA}" dt="2025-12-10T10:39:32.735" v="245" actId="255"/>
          <ac:spMkLst>
            <pc:docMk/>
            <pc:sldMk cId="884421482" sldId="259"/>
            <ac:spMk id="2" creationId="{EDAFA4FA-2697-C5AA-F19D-48A21ECE57A6}"/>
          </ac:spMkLst>
        </pc:spChg>
        <pc:spChg chg="mod">
          <ac:chgData name="Manfred Schoelch" userId="a4a32ac37e469140" providerId="LiveId" clId="{95F436D9-1FBC-4360-8101-AADB21DA76AA}" dt="2025-12-10T10:41:25.496" v="256" actId="13926"/>
          <ac:spMkLst>
            <pc:docMk/>
            <pc:sldMk cId="884421482" sldId="259"/>
            <ac:spMk id="3" creationId="{39250377-67EF-779D-6E41-EC0FF41BF986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884421482" sldId="259"/>
            <ac:spMk id="4" creationId="{0B662EC9-0697-C776-3445-D3973D54B6DA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884421482" sldId="259"/>
            <ac:spMk id="5" creationId="{46574D42-8AE4-6DA2-F1F0-2084D03B4D14}"/>
          </ac:spMkLst>
        </pc:spChg>
      </pc:sldChg>
      <pc:sldChg chg="modSp new mod">
        <pc:chgData name="Manfred Schoelch" userId="a4a32ac37e469140" providerId="LiveId" clId="{95F436D9-1FBC-4360-8101-AADB21DA76AA}" dt="2025-12-12T10:50:15.202" v="12036"/>
        <pc:sldMkLst>
          <pc:docMk/>
          <pc:sldMk cId="3743632528" sldId="260"/>
        </pc:sldMkLst>
        <pc:spChg chg="mod">
          <ac:chgData name="Manfred Schoelch" userId="a4a32ac37e469140" providerId="LiveId" clId="{95F436D9-1FBC-4360-8101-AADB21DA76AA}" dt="2025-12-10T10:47:18.214" v="320" actId="255"/>
          <ac:spMkLst>
            <pc:docMk/>
            <pc:sldMk cId="3743632528" sldId="260"/>
            <ac:spMk id="2" creationId="{7EB10427-A183-8ADD-AAE4-CF228E4CDD48}"/>
          </ac:spMkLst>
        </pc:spChg>
        <pc:spChg chg="mod">
          <ac:chgData name="Manfred Schoelch" userId="a4a32ac37e469140" providerId="LiveId" clId="{95F436D9-1FBC-4360-8101-AADB21DA76AA}" dt="2025-12-10T10:50:14.046" v="333" actId="13926"/>
          <ac:spMkLst>
            <pc:docMk/>
            <pc:sldMk cId="3743632528" sldId="260"/>
            <ac:spMk id="3" creationId="{94D9D21E-31C9-CEC8-A65F-DC828E8E4AE0}"/>
          </ac:spMkLst>
        </pc:spChg>
      </pc:sldChg>
      <pc:sldChg chg="modSp new mod ord">
        <pc:chgData name="Manfred Schoelch" userId="a4a32ac37e469140" providerId="LiveId" clId="{95F436D9-1FBC-4360-8101-AADB21DA76AA}" dt="2025-12-12T11:20:58.244" v="12741"/>
        <pc:sldMkLst>
          <pc:docMk/>
          <pc:sldMk cId="167468154" sldId="262"/>
        </pc:sldMkLst>
        <pc:spChg chg="mod">
          <ac:chgData name="Manfred Schoelch" userId="a4a32ac37e469140" providerId="LiveId" clId="{95F436D9-1FBC-4360-8101-AADB21DA76AA}" dt="2025-12-12T11:19:34.787" v="12733" actId="20577"/>
          <ac:spMkLst>
            <pc:docMk/>
            <pc:sldMk cId="167468154" sldId="262"/>
            <ac:spMk id="2" creationId="{5B8D28C2-45D1-5052-E889-EBD778A4416E}"/>
          </ac:spMkLst>
        </pc:spChg>
        <pc:spChg chg="mod">
          <ac:chgData name="Manfred Schoelch" userId="a4a32ac37e469140" providerId="LiveId" clId="{95F436D9-1FBC-4360-8101-AADB21DA76AA}" dt="2025-12-11T12:55:21.293" v="2128" actId="20577"/>
          <ac:spMkLst>
            <pc:docMk/>
            <pc:sldMk cId="167468154" sldId="262"/>
            <ac:spMk id="3" creationId="{E33C7FDA-0E94-F027-14F5-3B90FB4C0D93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167468154" sldId="262"/>
            <ac:spMk id="4" creationId="{51CD68BC-4CB0-6F7C-1532-DAFF0DFE624C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167468154" sldId="262"/>
            <ac:spMk id="5" creationId="{BF9B6BFD-3CB2-9E2B-9F66-B57E762A1A3F}"/>
          </ac:spMkLst>
        </pc:spChg>
      </pc:sldChg>
      <pc:sldChg chg="modSp new mod ord">
        <pc:chgData name="Manfred Schoelch" userId="a4a32ac37e469140" providerId="LiveId" clId="{95F436D9-1FBC-4360-8101-AADB21DA76AA}" dt="2025-12-12T11:23:39.459" v="12744" actId="13926"/>
        <pc:sldMkLst>
          <pc:docMk/>
          <pc:sldMk cId="659337011" sldId="264"/>
        </pc:sldMkLst>
        <pc:spChg chg="mod">
          <ac:chgData name="Manfred Schoelch" userId="a4a32ac37e469140" providerId="LiveId" clId="{95F436D9-1FBC-4360-8101-AADB21DA76AA}" dt="2025-12-12T11:11:06.602" v="12584" actId="20577"/>
          <ac:spMkLst>
            <pc:docMk/>
            <pc:sldMk cId="659337011" sldId="264"/>
            <ac:spMk id="2" creationId="{766FF9F5-6F8D-2CEB-D424-1EA076CCA716}"/>
          </ac:spMkLst>
        </pc:spChg>
        <pc:spChg chg="mod">
          <ac:chgData name="Manfred Schoelch" userId="a4a32ac37e469140" providerId="LiveId" clId="{95F436D9-1FBC-4360-8101-AADB21DA76AA}" dt="2025-12-12T11:23:39.459" v="12744" actId="13926"/>
          <ac:spMkLst>
            <pc:docMk/>
            <pc:sldMk cId="659337011" sldId="264"/>
            <ac:spMk id="3" creationId="{5C4B6CAB-D13E-7FB7-6EF2-C42F0B82F763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659337011" sldId="264"/>
            <ac:spMk id="4" creationId="{02E270C4-915E-F622-A55E-8E0A470E2FCE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659337011" sldId="264"/>
            <ac:spMk id="5" creationId="{651E4A1E-5861-CA0E-375E-4160D6A512E1}"/>
          </ac:spMkLst>
        </pc:spChg>
      </pc:sldChg>
      <pc:sldChg chg="addSp delSp modSp new mod">
        <pc:chgData name="Manfred Schoelch" userId="a4a32ac37e469140" providerId="LiveId" clId="{95F436D9-1FBC-4360-8101-AADB21DA76AA}" dt="2025-12-12T11:11:48.826" v="12588"/>
        <pc:sldMkLst>
          <pc:docMk/>
          <pc:sldMk cId="1844289299" sldId="266"/>
        </pc:sldMkLst>
        <pc:spChg chg="mod">
          <ac:chgData name="Manfred Schoelch" userId="a4a32ac37e469140" providerId="LiveId" clId="{95F436D9-1FBC-4360-8101-AADB21DA76AA}" dt="2025-12-12T11:11:48.826" v="12588"/>
          <ac:spMkLst>
            <pc:docMk/>
            <pc:sldMk cId="1844289299" sldId="266"/>
            <ac:spMk id="2" creationId="{4507BDC0-2173-530F-178E-919267639608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1844289299" sldId="266"/>
            <ac:spMk id="4" creationId="{A12DBD8A-1BEE-0171-648A-4C354B0FC233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1844289299" sldId="266"/>
            <ac:spMk id="5" creationId="{B3DE33F3-4D2D-BFAF-0709-D812BCCBD3AD}"/>
          </ac:spMkLst>
        </pc:spChg>
        <pc:spChg chg="add mod">
          <ac:chgData name="Manfred Schoelch" userId="a4a32ac37e469140" providerId="LiveId" clId="{95F436D9-1FBC-4360-8101-AADB21DA76AA}" dt="2025-12-11T12:18:23.840" v="1141" actId="20577"/>
          <ac:spMkLst>
            <pc:docMk/>
            <pc:sldMk cId="1844289299" sldId="266"/>
            <ac:spMk id="10" creationId="{A7BA2E1C-A5D8-8E69-3E6A-9CA5E9ECC4AC}"/>
          </ac:spMkLst>
        </pc:spChg>
        <pc:spChg chg="add mod">
          <ac:chgData name="Manfred Schoelch" userId="a4a32ac37e469140" providerId="LiveId" clId="{95F436D9-1FBC-4360-8101-AADB21DA76AA}" dt="2025-12-11T12:19:58.377" v="1212" actId="207"/>
          <ac:spMkLst>
            <pc:docMk/>
            <pc:sldMk cId="1844289299" sldId="266"/>
            <ac:spMk id="11" creationId="{CAE276B8-2FF8-F7CB-D408-B5A5C5623ABF}"/>
          </ac:spMkLst>
        </pc:spChg>
        <pc:spChg chg="add mod ord">
          <ac:chgData name="Manfred Schoelch" userId="a4a32ac37e469140" providerId="LiveId" clId="{95F436D9-1FBC-4360-8101-AADB21DA76AA}" dt="2025-12-11T13:59:42.064" v="3448" actId="170"/>
          <ac:spMkLst>
            <pc:docMk/>
            <pc:sldMk cId="1844289299" sldId="266"/>
            <ac:spMk id="12" creationId="{2FCBD69C-7425-62BA-F9F9-6AD4D06B81D9}"/>
          </ac:spMkLst>
        </pc:spChg>
        <pc:spChg chg="add mod">
          <ac:chgData name="Manfred Schoelch" userId="a4a32ac37e469140" providerId="LiveId" clId="{95F436D9-1FBC-4360-8101-AADB21DA76AA}" dt="2025-12-12T08:18:28.054" v="3780" actId="207"/>
          <ac:spMkLst>
            <pc:docMk/>
            <pc:sldMk cId="1844289299" sldId="266"/>
            <ac:spMk id="13" creationId="{97E1CAD6-531A-5CA3-6EA4-2A90A31B4A5D}"/>
          </ac:spMkLst>
        </pc:spChg>
        <pc:spChg chg="add mod">
          <ac:chgData name="Manfred Schoelch" userId="a4a32ac37e469140" providerId="LiveId" clId="{95F436D9-1FBC-4360-8101-AADB21DA76AA}" dt="2025-12-11T12:24:47.045" v="1377" actId="20577"/>
          <ac:spMkLst>
            <pc:docMk/>
            <pc:sldMk cId="1844289299" sldId="266"/>
            <ac:spMk id="16" creationId="{1E922766-F260-ED56-4EBB-7EE9422ACEAB}"/>
          </ac:spMkLst>
        </pc:spChg>
        <pc:spChg chg="add mod">
          <ac:chgData name="Manfred Schoelch" userId="a4a32ac37e469140" providerId="LiveId" clId="{95F436D9-1FBC-4360-8101-AADB21DA76AA}" dt="2025-12-11T12:25:35.485" v="1382" actId="1076"/>
          <ac:spMkLst>
            <pc:docMk/>
            <pc:sldMk cId="1844289299" sldId="266"/>
            <ac:spMk id="17" creationId="{89DF42C7-25F9-34F0-A42D-0B5606E4552A}"/>
          </ac:spMkLst>
        </pc:spChg>
        <pc:spChg chg="add mod">
          <ac:chgData name="Manfred Schoelch" userId="a4a32ac37e469140" providerId="LiveId" clId="{95F436D9-1FBC-4360-8101-AADB21DA76AA}" dt="2025-12-11T12:25:57.413" v="1389" actId="1076"/>
          <ac:spMkLst>
            <pc:docMk/>
            <pc:sldMk cId="1844289299" sldId="266"/>
            <ac:spMk id="18" creationId="{99CE4BDD-4DAD-4733-4D19-CD64A9A5F01D}"/>
          </ac:spMkLst>
        </pc:spChg>
        <pc:spChg chg="add mod">
          <ac:chgData name="Manfred Schoelch" userId="a4a32ac37e469140" providerId="LiveId" clId="{95F436D9-1FBC-4360-8101-AADB21DA76AA}" dt="2025-12-11T12:25:53.268" v="1388" actId="1076"/>
          <ac:spMkLst>
            <pc:docMk/>
            <pc:sldMk cId="1844289299" sldId="266"/>
            <ac:spMk id="19" creationId="{E87EA1C0-04AE-4036-F95E-FA0F7E94163F}"/>
          </ac:spMkLst>
        </pc:spChg>
        <pc:spChg chg="add mod">
          <ac:chgData name="Manfred Schoelch" userId="a4a32ac37e469140" providerId="LiveId" clId="{95F436D9-1FBC-4360-8101-AADB21DA76AA}" dt="2025-12-11T12:26:49.086" v="1393" actId="1076"/>
          <ac:spMkLst>
            <pc:docMk/>
            <pc:sldMk cId="1844289299" sldId="266"/>
            <ac:spMk id="20" creationId="{3C10FAC8-5E3B-714F-18CF-6057F0446D86}"/>
          </ac:spMkLst>
        </pc:spChg>
        <pc:spChg chg="add mod">
          <ac:chgData name="Manfred Schoelch" userId="a4a32ac37e469140" providerId="LiveId" clId="{95F436D9-1FBC-4360-8101-AADB21DA76AA}" dt="2025-12-11T12:26:43.535" v="1392" actId="1076"/>
          <ac:spMkLst>
            <pc:docMk/>
            <pc:sldMk cId="1844289299" sldId="266"/>
            <ac:spMk id="21" creationId="{705CB930-D79C-DFF8-DDE6-F12253A1985D}"/>
          </ac:spMkLst>
        </pc:spChg>
        <pc:spChg chg="add mod">
          <ac:chgData name="Manfred Schoelch" userId="a4a32ac37e469140" providerId="LiveId" clId="{95F436D9-1FBC-4360-8101-AADB21DA76AA}" dt="2025-12-11T12:48:57.619" v="2041" actId="1076"/>
          <ac:spMkLst>
            <pc:docMk/>
            <pc:sldMk cId="1844289299" sldId="266"/>
            <ac:spMk id="22" creationId="{8919B5B2-9860-8544-83E6-C4F62510E476}"/>
          </ac:spMkLst>
        </pc:spChg>
        <pc:spChg chg="add mod">
          <ac:chgData name="Manfred Schoelch" userId="a4a32ac37e469140" providerId="LiveId" clId="{95F436D9-1FBC-4360-8101-AADB21DA76AA}" dt="2025-12-11T12:50:21.092" v="2067" actId="1038"/>
          <ac:spMkLst>
            <pc:docMk/>
            <pc:sldMk cId="1844289299" sldId="266"/>
            <ac:spMk id="23" creationId="{263AC728-0952-7652-1729-814239C8C59A}"/>
          </ac:spMkLst>
        </pc:spChg>
        <pc:cxnChg chg="add mod">
          <ac:chgData name="Manfred Schoelch" userId="a4a32ac37e469140" providerId="LiveId" clId="{95F436D9-1FBC-4360-8101-AADB21DA76AA}" dt="2025-12-11T12:22:57.668" v="1282" actId="692"/>
          <ac:cxnSpMkLst>
            <pc:docMk/>
            <pc:sldMk cId="1844289299" sldId="266"/>
            <ac:cxnSpMk id="15" creationId="{602A7B7F-482A-2946-1D11-5A0C4CE8284F}"/>
          </ac:cxnSpMkLst>
        </pc:cxnChg>
      </pc:sldChg>
      <pc:sldChg chg="addSp delSp modSp add mod">
        <pc:chgData name="Manfred Schoelch" userId="a4a32ac37e469140" providerId="LiveId" clId="{95F436D9-1FBC-4360-8101-AADB21DA76AA}" dt="2025-12-12T10:55:40.243" v="12206"/>
        <pc:sldMkLst>
          <pc:docMk/>
          <pc:sldMk cId="554694694" sldId="267"/>
        </pc:sldMkLst>
        <pc:spChg chg="mod">
          <ac:chgData name="Manfred Schoelch" userId="a4a32ac37e469140" providerId="LiveId" clId="{95F436D9-1FBC-4360-8101-AADB21DA76AA}" dt="2025-12-12T10:55:40.243" v="12206"/>
          <ac:spMkLst>
            <pc:docMk/>
            <pc:sldMk cId="554694694" sldId="267"/>
            <ac:spMk id="2" creationId="{43FA0DE5-4001-1187-45C9-DC29A275A07B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554694694" sldId="267"/>
            <ac:spMk id="4" creationId="{6FBC14F5-1B9E-C126-41B8-B0553EB375C8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554694694" sldId="267"/>
            <ac:spMk id="5" creationId="{741ED4FE-D145-AC68-BA50-98B492852191}"/>
          </ac:spMkLst>
        </pc:spChg>
        <pc:spChg chg="add mod">
          <ac:chgData name="Manfred Schoelch" userId="a4a32ac37e469140" providerId="LiveId" clId="{95F436D9-1FBC-4360-8101-AADB21DA76AA}" dt="2025-12-11T12:27:35.157" v="1471" actId="1076"/>
          <ac:spMkLst>
            <pc:docMk/>
            <pc:sldMk cId="554694694" sldId="267"/>
            <ac:spMk id="7" creationId="{B23C8DF9-AD50-160D-294E-9EC391B3CEB0}"/>
          </ac:spMkLst>
        </pc:spChg>
        <pc:spChg chg="add mod">
          <ac:chgData name="Manfred Schoelch" userId="a4a32ac37e469140" providerId="LiveId" clId="{95F436D9-1FBC-4360-8101-AADB21DA76AA}" dt="2025-12-11T12:27:31.182" v="1470" actId="1076"/>
          <ac:spMkLst>
            <pc:docMk/>
            <pc:sldMk cId="554694694" sldId="267"/>
            <ac:spMk id="8" creationId="{AEEC407C-0810-4649-257C-08565F607A51}"/>
          </ac:spMkLst>
        </pc:spChg>
        <pc:spChg chg="mod ord topLvl">
          <ac:chgData name="Manfred Schoelch" userId="a4a32ac37e469140" providerId="LiveId" clId="{95F436D9-1FBC-4360-8101-AADB21DA76AA}" dt="2025-12-11T13:59:53.368" v="3449" actId="170"/>
          <ac:spMkLst>
            <pc:docMk/>
            <pc:sldMk cId="554694694" sldId="267"/>
            <ac:spMk id="12" creationId="{10AF9A3F-0221-08F3-FDC7-545FA7D747AD}"/>
          </ac:spMkLst>
        </pc:spChg>
        <pc:spChg chg="mod topLvl">
          <ac:chgData name="Manfred Schoelch" userId="a4a32ac37e469140" providerId="LiveId" clId="{95F436D9-1FBC-4360-8101-AADB21DA76AA}" dt="2025-12-12T08:18:40.170" v="3781" actId="207"/>
          <ac:spMkLst>
            <pc:docMk/>
            <pc:sldMk cId="554694694" sldId="267"/>
            <ac:spMk id="13" creationId="{F874A9F3-F75B-AA1E-F973-E715A1E2AEF4}"/>
          </ac:spMkLst>
        </pc:spChg>
        <pc:spChg chg="mod topLvl">
          <ac:chgData name="Manfred Schoelch" userId="a4a32ac37e469140" providerId="LiveId" clId="{95F436D9-1FBC-4360-8101-AADB21DA76AA}" dt="2025-12-11T12:27:54.390" v="1474" actId="165"/>
          <ac:spMkLst>
            <pc:docMk/>
            <pc:sldMk cId="554694694" sldId="267"/>
            <ac:spMk id="20" creationId="{5A5004EE-8737-99E9-BCE8-B7825121069D}"/>
          </ac:spMkLst>
        </pc:spChg>
        <pc:spChg chg="mod topLvl">
          <ac:chgData name="Manfred Schoelch" userId="a4a32ac37e469140" providerId="LiveId" clId="{95F436D9-1FBC-4360-8101-AADB21DA76AA}" dt="2025-12-11T12:27:54.390" v="1474" actId="165"/>
          <ac:spMkLst>
            <pc:docMk/>
            <pc:sldMk cId="554694694" sldId="267"/>
            <ac:spMk id="21" creationId="{0E2E7D89-7610-FDE5-77A4-5DD4FA93370E}"/>
          </ac:spMkLst>
        </pc:spChg>
        <pc:graphicFrameChg chg="add mod">
          <ac:chgData name="Manfred Schoelch" userId="a4a32ac37e469140" providerId="LiveId" clId="{95F436D9-1FBC-4360-8101-AADB21DA76AA}" dt="2025-12-12T08:18:54.370" v="3782" actId="692"/>
          <ac:graphicFrameMkLst>
            <pc:docMk/>
            <pc:sldMk cId="554694694" sldId="267"/>
            <ac:graphicFrameMk id="25" creationId="{56FE6F9E-46C3-2619-D395-B53015F02620}"/>
          </ac:graphicFrameMkLst>
        </pc:graphicFrameChg>
        <pc:picChg chg="add mod">
          <ac:chgData name="Manfred Schoelch" userId="a4a32ac37e469140" providerId="LiveId" clId="{95F436D9-1FBC-4360-8101-AADB21DA76AA}" dt="2025-12-11T13:50:49.149" v="3399" actId="1037"/>
          <ac:picMkLst>
            <pc:docMk/>
            <pc:sldMk cId="554694694" sldId="267"/>
            <ac:picMk id="9" creationId="{3A203B80-B8B5-50EB-D032-08F22E610E1B}"/>
          </ac:picMkLst>
        </pc:picChg>
        <pc:picChg chg="add mod">
          <ac:chgData name="Manfred Schoelch" userId="a4a32ac37e469140" providerId="LiveId" clId="{95F436D9-1FBC-4360-8101-AADB21DA76AA}" dt="2025-12-11T13:50:47.553" v="3395" actId="1037"/>
          <ac:picMkLst>
            <pc:docMk/>
            <pc:sldMk cId="554694694" sldId="267"/>
            <ac:picMk id="23" creationId="{FE5E4239-A84E-E408-C6B5-63C0DAB97F07}"/>
          </ac:picMkLst>
        </pc:picChg>
      </pc:sldChg>
      <pc:sldChg chg="addSp delSp modSp add mod">
        <pc:chgData name="Manfred Schoelch" userId="a4a32ac37e469140" providerId="LiveId" clId="{95F436D9-1FBC-4360-8101-AADB21DA76AA}" dt="2025-12-12T11:27:59.521" v="12804" actId="20577"/>
        <pc:sldMkLst>
          <pc:docMk/>
          <pc:sldMk cId="3792198260" sldId="268"/>
        </pc:sldMkLst>
        <pc:spChg chg="mod">
          <ac:chgData name="Manfred Schoelch" userId="a4a32ac37e469140" providerId="LiveId" clId="{95F436D9-1FBC-4360-8101-AADB21DA76AA}" dt="2025-12-12T10:55:50.343" v="12208"/>
          <ac:spMkLst>
            <pc:docMk/>
            <pc:sldMk cId="3792198260" sldId="268"/>
            <ac:spMk id="2" creationId="{F5E5BB0C-AB50-CD1B-277F-8B7FB3B01E58}"/>
          </ac:spMkLst>
        </pc:spChg>
        <pc:spChg chg="add mod">
          <ac:chgData name="Manfred Schoelch" userId="a4a32ac37e469140" providerId="LiveId" clId="{95F436D9-1FBC-4360-8101-AADB21DA76AA}" dt="2025-12-11T12:34:49.195" v="1558" actId="20577"/>
          <ac:spMkLst>
            <pc:docMk/>
            <pc:sldMk cId="3792198260" sldId="268"/>
            <ac:spMk id="3" creationId="{E430F53E-B0A1-2AD1-BB4F-00C9ABA5D558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3792198260" sldId="268"/>
            <ac:spMk id="4" creationId="{D811A654-BF10-E7BC-86A5-6DD73CA9C7E7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3792198260" sldId="268"/>
            <ac:spMk id="5" creationId="{3ACA44FA-FCAF-C13F-23FB-2D92B532B378}"/>
          </ac:spMkLst>
        </pc:spChg>
        <pc:spChg chg="add mod">
          <ac:chgData name="Manfred Schoelch" userId="a4a32ac37e469140" providerId="LiveId" clId="{95F436D9-1FBC-4360-8101-AADB21DA76AA}" dt="2025-12-12T11:27:59.521" v="12804" actId="20577"/>
          <ac:spMkLst>
            <pc:docMk/>
            <pc:sldMk cId="3792198260" sldId="268"/>
            <ac:spMk id="10" creationId="{43B52F36-6B2C-6F42-C409-48415840BF5D}"/>
          </ac:spMkLst>
        </pc:spChg>
        <pc:spChg chg="mod">
          <ac:chgData name="Manfred Schoelch" userId="a4a32ac37e469140" providerId="LiveId" clId="{95F436D9-1FBC-4360-8101-AADB21DA76AA}" dt="2025-12-12T08:21:23.773" v="3786" actId="692"/>
          <ac:spMkLst>
            <pc:docMk/>
            <pc:sldMk cId="3792198260" sldId="268"/>
            <ac:spMk id="13" creationId="{35DC2A4F-06C5-A789-F6C1-54B2C2EC5031}"/>
          </ac:spMkLst>
        </pc:spChg>
        <pc:picChg chg="mod">
          <ac:chgData name="Manfred Schoelch" userId="a4a32ac37e469140" providerId="LiveId" clId="{95F436D9-1FBC-4360-8101-AADB21DA76AA}" dt="2025-12-11T12:33:58.108" v="1502" actId="1076"/>
          <ac:picMkLst>
            <pc:docMk/>
            <pc:sldMk cId="3792198260" sldId="268"/>
            <ac:picMk id="23" creationId="{1523402B-9C8F-AB86-498A-EB6F4888DFCF}"/>
          </ac:picMkLst>
        </pc:picChg>
      </pc:sldChg>
      <pc:sldChg chg="addSp delSp modSp add mod ord">
        <pc:chgData name="Manfred Schoelch" userId="a4a32ac37e469140" providerId="LiveId" clId="{95F436D9-1FBC-4360-8101-AADB21DA76AA}" dt="2025-12-12T11:26:40.036" v="12769" actId="20577"/>
        <pc:sldMkLst>
          <pc:docMk/>
          <pc:sldMk cId="838364931" sldId="269"/>
        </pc:sldMkLst>
        <pc:spChg chg="mod">
          <ac:chgData name="Manfred Schoelch" userId="a4a32ac37e469140" providerId="LiveId" clId="{95F436D9-1FBC-4360-8101-AADB21DA76AA}" dt="2025-12-12T10:55:45.729" v="12207"/>
          <ac:spMkLst>
            <pc:docMk/>
            <pc:sldMk cId="838364931" sldId="269"/>
            <ac:spMk id="2" creationId="{132EC577-B65B-9D2F-5E1A-75102E3D827B}"/>
          </ac:spMkLst>
        </pc:spChg>
        <pc:spChg chg="mod">
          <ac:chgData name="Manfred Schoelch" userId="a4a32ac37e469140" providerId="LiveId" clId="{95F436D9-1FBC-4360-8101-AADB21DA76AA}" dt="2025-12-12T11:25:13.857" v="12747" actId="20577"/>
          <ac:spMkLst>
            <pc:docMk/>
            <pc:sldMk cId="838364931" sldId="269"/>
            <ac:spMk id="3" creationId="{D192071E-4DBD-D833-2627-B6B67D278917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838364931" sldId="269"/>
            <ac:spMk id="4" creationId="{A7D27027-9565-25C1-25EA-09C1BD6B3C65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838364931" sldId="269"/>
            <ac:spMk id="5" creationId="{6BA2D2AA-888B-A42B-9299-79389AFD2975}"/>
          </ac:spMkLst>
        </pc:spChg>
        <pc:spChg chg="add mod">
          <ac:chgData name="Manfred Schoelch" userId="a4a32ac37e469140" providerId="LiveId" clId="{95F436D9-1FBC-4360-8101-AADB21DA76AA}" dt="2025-12-12T08:21:04.572" v="3784" actId="207"/>
          <ac:spMkLst>
            <pc:docMk/>
            <pc:sldMk cId="838364931" sldId="269"/>
            <ac:spMk id="7" creationId="{A04E02B9-E4C1-4A88-0753-C8AEB5DF36FC}"/>
          </ac:spMkLst>
        </pc:spChg>
        <pc:spChg chg="mod">
          <ac:chgData name="Manfred Schoelch" userId="a4a32ac37e469140" providerId="LiveId" clId="{95F436D9-1FBC-4360-8101-AADB21DA76AA}" dt="2025-12-12T11:26:40.036" v="12769" actId="20577"/>
          <ac:spMkLst>
            <pc:docMk/>
            <pc:sldMk cId="838364931" sldId="269"/>
            <ac:spMk id="10" creationId="{CEFA0552-BE9B-74C7-EFF0-FC25E969DE7A}"/>
          </ac:spMkLst>
        </pc:spChg>
        <pc:picChg chg="add mod">
          <ac:chgData name="Manfred Schoelch" userId="a4a32ac37e469140" providerId="LiveId" clId="{95F436D9-1FBC-4360-8101-AADB21DA76AA}" dt="2025-12-11T12:45:59.932" v="1989" actId="14100"/>
          <ac:picMkLst>
            <pc:docMk/>
            <pc:sldMk cId="838364931" sldId="269"/>
            <ac:picMk id="8" creationId="{85EDA712-F7BD-B568-AADA-69A8C76ABE11}"/>
          </ac:picMkLst>
        </pc:picChg>
      </pc:sldChg>
      <pc:sldChg chg="addSp modSp add mod ord modAnim">
        <pc:chgData name="Manfred Schoelch" userId="a4a32ac37e469140" providerId="LiveId" clId="{95F436D9-1FBC-4360-8101-AADB21DA76AA}" dt="2025-12-12T11:15:34.990" v="12696"/>
        <pc:sldMkLst>
          <pc:docMk/>
          <pc:sldMk cId="3036901735" sldId="271"/>
        </pc:sldMkLst>
        <pc:spChg chg="mod">
          <ac:chgData name="Manfred Schoelch" userId="a4a32ac37e469140" providerId="LiveId" clId="{95F436D9-1FBC-4360-8101-AADB21DA76AA}" dt="2025-12-12T10:56:10.922" v="12209"/>
          <ac:spMkLst>
            <pc:docMk/>
            <pc:sldMk cId="3036901735" sldId="271"/>
            <ac:spMk id="2" creationId="{4E8026C4-4B8B-8308-98B5-796374B16391}"/>
          </ac:spMkLst>
        </pc:spChg>
        <pc:spChg chg="add mod">
          <ac:chgData name="Manfred Schoelch" userId="a4a32ac37e469140" providerId="LiveId" clId="{95F436D9-1FBC-4360-8101-AADB21DA76AA}" dt="2025-12-12T08:25:25.058" v="3790" actId="1076"/>
          <ac:spMkLst>
            <pc:docMk/>
            <pc:sldMk cId="3036901735" sldId="271"/>
            <ac:spMk id="3" creationId="{A89715A3-894A-682C-85B8-8EC190621142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3036901735" sldId="271"/>
            <ac:spMk id="4" creationId="{A1B09883-4844-B4F7-7065-F160A4532A02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3036901735" sldId="271"/>
            <ac:spMk id="5" creationId="{6D8C51A3-DA1C-09DF-86AC-CBB0AD9D1E26}"/>
          </ac:spMkLst>
        </pc:spChg>
        <pc:spChg chg="mod">
          <ac:chgData name="Manfred Schoelch" userId="a4a32ac37e469140" providerId="LiveId" clId="{95F436D9-1FBC-4360-8101-AADB21DA76AA}" dt="2025-12-12T08:25:16.073" v="3789" actId="207"/>
          <ac:spMkLst>
            <pc:docMk/>
            <pc:sldMk cId="3036901735" sldId="271"/>
            <ac:spMk id="13" creationId="{CB76C080-388D-F11A-A3F5-94407144F27C}"/>
          </ac:spMkLst>
        </pc:spChg>
      </pc:sldChg>
      <pc:sldChg chg="addSp delSp modSp add mod ord modAnim">
        <pc:chgData name="Manfred Schoelch" userId="a4a32ac37e469140" providerId="LiveId" clId="{95F436D9-1FBC-4360-8101-AADB21DA76AA}" dt="2025-12-12T10:50:15.202" v="12036"/>
        <pc:sldMkLst>
          <pc:docMk/>
          <pc:sldMk cId="2363456874" sldId="272"/>
        </pc:sldMkLst>
        <pc:spChg chg="mod">
          <ac:chgData name="Manfred Schoelch" userId="a4a32ac37e469140" providerId="LiveId" clId="{95F436D9-1FBC-4360-8101-AADB21DA76AA}" dt="2025-12-12T10:31:47.320" v="11330" actId="6549"/>
          <ac:spMkLst>
            <pc:docMk/>
            <pc:sldMk cId="2363456874" sldId="272"/>
            <ac:spMk id="2" creationId="{08719A3A-048F-0404-C440-2B8A74FA54CF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2363456874" sldId="272"/>
            <ac:spMk id="4" creationId="{716C3EDD-4031-53AD-D12C-3DB367F69E55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2363456874" sldId="272"/>
            <ac:spMk id="5" creationId="{AC36EBE8-EF73-35E8-1981-5C32C000052B}"/>
          </ac:spMkLst>
        </pc:spChg>
        <pc:picChg chg="add mod">
          <ac:chgData name="Manfred Schoelch" userId="a4a32ac37e469140" providerId="LiveId" clId="{95F436D9-1FBC-4360-8101-AADB21DA76AA}" dt="2025-12-12T10:32:27.312" v="11331"/>
          <ac:picMkLst>
            <pc:docMk/>
            <pc:sldMk cId="2363456874" sldId="272"/>
            <ac:picMk id="3" creationId="{9EE87A8D-6FE4-6BDE-C860-E58BC93F0D2D}"/>
          </ac:picMkLst>
        </pc:picChg>
        <pc:picChg chg="add mod">
          <ac:chgData name="Manfred Schoelch" userId="a4a32ac37e469140" providerId="LiveId" clId="{95F436D9-1FBC-4360-8101-AADB21DA76AA}" dt="2025-12-12T10:32:27.312" v="11331"/>
          <ac:picMkLst>
            <pc:docMk/>
            <pc:sldMk cId="2363456874" sldId="272"/>
            <ac:picMk id="7" creationId="{4ACC1BED-03F0-7322-0C51-E49C05146CF0}"/>
          </ac:picMkLst>
        </pc:picChg>
      </pc:sldChg>
      <pc:sldChg chg="modSp new mod ord modAnim">
        <pc:chgData name="Manfred Schoelch" userId="a4a32ac37e469140" providerId="LiveId" clId="{95F436D9-1FBC-4360-8101-AADB21DA76AA}" dt="2025-12-12T11:24:08.723" v="12746"/>
        <pc:sldMkLst>
          <pc:docMk/>
          <pc:sldMk cId="311656860" sldId="273"/>
        </pc:sldMkLst>
        <pc:spChg chg="mod">
          <ac:chgData name="Manfred Schoelch" userId="a4a32ac37e469140" providerId="LiveId" clId="{95F436D9-1FBC-4360-8101-AADB21DA76AA}" dt="2025-12-12T10:55:16.707" v="12205" actId="20577"/>
          <ac:spMkLst>
            <pc:docMk/>
            <pc:sldMk cId="311656860" sldId="273"/>
            <ac:spMk id="2" creationId="{F68A2BDF-6EA6-33FF-89FB-1A669695725E}"/>
          </ac:spMkLst>
        </pc:spChg>
        <pc:spChg chg="mod">
          <ac:chgData name="Manfred Schoelch" userId="a4a32ac37e469140" providerId="LiveId" clId="{95F436D9-1FBC-4360-8101-AADB21DA76AA}" dt="2025-12-12T08:08:14.261" v="3650" actId="6549"/>
          <ac:spMkLst>
            <pc:docMk/>
            <pc:sldMk cId="311656860" sldId="273"/>
            <ac:spMk id="3" creationId="{EEED3BB4-69A6-F9B2-B3A6-84F6B1701FD4}"/>
          </ac:spMkLst>
        </pc:spChg>
        <pc:spChg chg="mod">
          <ac:chgData name="Manfred Schoelch" userId="a4a32ac37e469140" providerId="LiveId" clId="{95F436D9-1FBC-4360-8101-AADB21DA76AA}" dt="2025-12-12T10:52:35.020" v="12139" actId="20577"/>
          <ac:spMkLst>
            <pc:docMk/>
            <pc:sldMk cId="311656860" sldId="273"/>
            <ac:spMk id="4" creationId="{00C2E38F-B3AC-499C-0A0A-DCD3B7D82948}"/>
          </ac:spMkLst>
        </pc:spChg>
        <pc:spChg chg="mod">
          <ac:chgData name="Manfred Schoelch" userId="a4a32ac37e469140" providerId="LiveId" clId="{95F436D9-1FBC-4360-8101-AADB21DA76AA}" dt="2025-12-12T08:08:30.958" v="3666" actId="14100"/>
          <ac:spMkLst>
            <pc:docMk/>
            <pc:sldMk cId="311656860" sldId="273"/>
            <ac:spMk id="5" creationId="{110D5DD9-740C-EDD7-58A6-F96C740893FC}"/>
          </ac:spMkLst>
        </pc:spChg>
        <pc:spChg chg="mod">
          <ac:chgData name="Manfred Schoelch" userId="a4a32ac37e469140" providerId="LiveId" clId="{95F436D9-1FBC-4360-8101-AADB21DA76AA}" dt="2025-12-12T08:16:00.580" v="3779" actId="207"/>
          <ac:spMkLst>
            <pc:docMk/>
            <pc:sldMk cId="311656860" sldId="273"/>
            <ac:spMk id="6" creationId="{EA72BB15-BD2F-AEF0-95FE-FAC73A2E404A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311656860" sldId="273"/>
            <ac:spMk id="7" creationId="{3D43FCCA-C5F0-AD1C-5382-413070BBCEF4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311656860" sldId="273"/>
            <ac:spMk id="8" creationId="{68486951-576E-81E0-86BF-03AF6DC780CF}"/>
          </ac:spMkLst>
        </pc:spChg>
      </pc:sldChg>
      <pc:sldChg chg="addSp delSp modSp new mod ord delAnim modAnim">
        <pc:chgData name="Manfred Schoelch" userId="a4a32ac37e469140" providerId="LiveId" clId="{95F436D9-1FBC-4360-8101-AADB21DA76AA}" dt="2025-12-12T11:35:51.376" v="12852" actId="1076"/>
        <pc:sldMkLst>
          <pc:docMk/>
          <pc:sldMk cId="2059062686" sldId="274"/>
        </pc:sldMkLst>
        <pc:spChg chg="mod">
          <ac:chgData name="Manfred Schoelch" userId="a4a32ac37e469140" providerId="LiveId" clId="{95F436D9-1FBC-4360-8101-AADB21DA76AA}" dt="2025-12-12T10:54:00.883" v="12171" actId="20577"/>
          <ac:spMkLst>
            <pc:docMk/>
            <pc:sldMk cId="2059062686" sldId="274"/>
            <ac:spMk id="2" creationId="{C12B1019-38B6-019B-49BE-1A082BB884D5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2059062686" sldId="274"/>
            <ac:spMk id="3" creationId="{8C6EA3C3-71F0-C5FE-E672-AE18B899BA5E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2059062686" sldId="274"/>
            <ac:spMk id="4" creationId="{610DF807-39D0-D3FC-19A1-9E7A4866FB3A}"/>
          </ac:spMkLst>
        </pc:spChg>
        <pc:spChg chg="add mod">
          <ac:chgData name="Manfred Schoelch" userId="a4a32ac37e469140" providerId="LiveId" clId="{95F436D9-1FBC-4360-8101-AADB21DA76AA}" dt="2025-12-12T11:33:01.453" v="12828" actId="1036"/>
          <ac:spMkLst>
            <pc:docMk/>
            <pc:sldMk cId="2059062686" sldId="274"/>
            <ac:spMk id="6" creationId="{05D5087E-3A68-8FA8-F88F-FA6244C8E428}"/>
          </ac:spMkLst>
        </pc:spChg>
        <pc:spChg chg="add mod">
          <ac:chgData name="Manfred Schoelch" userId="a4a32ac37e469140" providerId="LiveId" clId="{95F436D9-1FBC-4360-8101-AADB21DA76AA}" dt="2025-12-12T11:33:03.478" v="12829" actId="1036"/>
          <ac:spMkLst>
            <pc:docMk/>
            <pc:sldMk cId="2059062686" sldId="274"/>
            <ac:spMk id="11" creationId="{D5B1873F-636B-2BC0-FDBE-54742D5767D3}"/>
          </ac:spMkLst>
        </pc:spChg>
        <pc:spChg chg="add mod">
          <ac:chgData name="Manfred Schoelch" userId="a4a32ac37e469140" providerId="LiveId" clId="{95F436D9-1FBC-4360-8101-AADB21DA76AA}" dt="2025-12-12T11:33:05.575" v="12830" actId="1036"/>
          <ac:spMkLst>
            <pc:docMk/>
            <pc:sldMk cId="2059062686" sldId="274"/>
            <ac:spMk id="12" creationId="{F78FD5ED-C76F-D42A-92EE-86A327EB1991}"/>
          </ac:spMkLst>
        </pc:spChg>
        <pc:spChg chg="add mod">
          <ac:chgData name="Manfred Schoelch" userId="a4a32ac37e469140" providerId="LiveId" clId="{95F436D9-1FBC-4360-8101-AADB21DA76AA}" dt="2025-12-12T11:33:30.978" v="12837" actId="1035"/>
          <ac:spMkLst>
            <pc:docMk/>
            <pc:sldMk cId="2059062686" sldId="274"/>
            <ac:spMk id="13" creationId="{3534E414-4C83-7A91-B1E8-47A73A0161BC}"/>
          </ac:spMkLst>
        </pc:spChg>
        <pc:spChg chg="add mod ord">
          <ac:chgData name="Manfred Schoelch" userId="a4a32ac37e469140" providerId="LiveId" clId="{95F436D9-1FBC-4360-8101-AADB21DA76AA}" dt="2025-12-12T11:35:51.376" v="12852" actId="1076"/>
          <ac:spMkLst>
            <pc:docMk/>
            <pc:sldMk cId="2059062686" sldId="274"/>
            <ac:spMk id="14" creationId="{C4085A1A-463D-F5F0-C8E3-22A73D599E7C}"/>
          </ac:spMkLst>
        </pc:spChg>
        <pc:spChg chg="add mod">
          <ac:chgData name="Manfred Schoelch" userId="a4a32ac37e469140" providerId="LiveId" clId="{95F436D9-1FBC-4360-8101-AADB21DA76AA}" dt="2025-12-12T11:35:17.131" v="12847" actId="1036"/>
          <ac:spMkLst>
            <pc:docMk/>
            <pc:sldMk cId="2059062686" sldId="274"/>
            <ac:spMk id="22" creationId="{2DEEAED7-930D-2AA5-7D88-4296397E675B}"/>
          </ac:spMkLst>
        </pc:spChg>
        <pc:spChg chg="add mod">
          <ac:chgData name="Manfred Schoelch" userId="a4a32ac37e469140" providerId="LiveId" clId="{95F436D9-1FBC-4360-8101-AADB21DA76AA}" dt="2025-12-12T10:54:28.788" v="12191" actId="1035"/>
          <ac:spMkLst>
            <pc:docMk/>
            <pc:sldMk cId="2059062686" sldId="274"/>
            <ac:spMk id="23" creationId="{D65F02C2-B37A-39E0-2B3E-C51A12C00731}"/>
          </ac:spMkLst>
        </pc:spChg>
        <pc:spChg chg="add mod">
          <ac:chgData name="Manfred Schoelch" userId="a4a32ac37e469140" providerId="LiveId" clId="{95F436D9-1FBC-4360-8101-AADB21DA76AA}" dt="2025-12-12T10:54:28.788" v="12191" actId="1035"/>
          <ac:spMkLst>
            <pc:docMk/>
            <pc:sldMk cId="2059062686" sldId="274"/>
            <ac:spMk id="24" creationId="{A3B79FC9-6062-FF46-1BC3-27A969624546}"/>
          </ac:spMkLst>
        </pc:spChg>
        <pc:spChg chg="add mod">
          <ac:chgData name="Manfred Schoelch" userId="a4a32ac37e469140" providerId="LiveId" clId="{95F436D9-1FBC-4360-8101-AADB21DA76AA}" dt="2025-12-12T11:33:28.288" v="12836" actId="1036"/>
          <ac:spMkLst>
            <pc:docMk/>
            <pc:sldMk cId="2059062686" sldId="274"/>
            <ac:spMk id="25" creationId="{0CEA81FF-385B-2304-8AC3-C802ED65D1C6}"/>
          </ac:spMkLst>
        </pc:spChg>
        <pc:spChg chg="add mod">
          <ac:chgData name="Manfred Schoelch" userId="a4a32ac37e469140" providerId="LiveId" clId="{95F436D9-1FBC-4360-8101-AADB21DA76AA}" dt="2025-12-12T11:32:49.881" v="12825" actId="1036"/>
          <ac:spMkLst>
            <pc:docMk/>
            <pc:sldMk cId="2059062686" sldId="274"/>
            <ac:spMk id="28" creationId="{317549A8-BB7E-9BFD-4E52-A84C00C43352}"/>
          </ac:spMkLst>
        </pc:spChg>
        <pc:spChg chg="add mod">
          <ac:chgData name="Manfred Schoelch" userId="a4a32ac37e469140" providerId="LiveId" clId="{95F436D9-1FBC-4360-8101-AADB21DA76AA}" dt="2025-12-12T11:32:52.904" v="12826" actId="1036"/>
          <ac:spMkLst>
            <pc:docMk/>
            <pc:sldMk cId="2059062686" sldId="274"/>
            <ac:spMk id="29" creationId="{915B70BF-17C9-830A-DDAF-E288B6521730}"/>
          </ac:spMkLst>
        </pc:spChg>
        <pc:picChg chg="add mod">
          <ac:chgData name="Manfred Schoelch" userId="a4a32ac37e469140" providerId="LiveId" clId="{95F436D9-1FBC-4360-8101-AADB21DA76AA}" dt="2025-12-12T11:35:25.456" v="12848" actId="1035"/>
          <ac:picMkLst>
            <pc:docMk/>
            <pc:sldMk cId="2059062686" sldId="274"/>
            <ac:picMk id="15" creationId="{11159237-51E6-7522-3160-51C9AEBE3BCF}"/>
          </ac:picMkLst>
        </pc:picChg>
        <pc:picChg chg="add mod">
          <ac:chgData name="Manfred Schoelch" userId="a4a32ac37e469140" providerId="LiveId" clId="{95F436D9-1FBC-4360-8101-AADB21DA76AA}" dt="2025-12-11T13:30:03.279" v="3180" actId="14100"/>
          <ac:picMkLst>
            <pc:docMk/>
            <pc:sldMk cId="2059062686" sldId="274"/>
            <ac:picMk id="16" creationId="{C3C51D25-8E3A-25DC-192A-15FD6FC9F7D9}"/>
          </ac:picMkLst>
        </pc:picChg>
        <pc:picChg chg="add mod">
          <ac:chgData name="Manfred Schoelch" userId="a4a32ac37e469140" providerId="LiveId" clId="{95F436D9-1FBC-4360-8101-AADB21DA76AA}" dt="2025-12-12T11:35:29.258" v="12850" actId="1036"/>
          <ac:picMkLst>
            <pc:docMk/>
            <pc:sldMk cId="2059062686" sldId="274"/>
            <ac:picMk id="19" creationId="{C8EF8BA1-E378-55A4-D437-0CA60C5ABD23}"/>
          </ac:picMkLst>
        </pc:picChg>
        <pc:picChg chg="add mod">
          <ac:chgData name="Manfred Schoelch" userId="a4a32ac37e469140" providerId="LiveId" clId="{95F436D9-1FBC-4360-8101-AADB21DA76AA}" dt="2025-12-11T13:29:57.663" v="3179" actId="1076"/>
          <ac:picMkLst>
            <pc:docMk/>
            <pc:sldMk cId="2059062686" sldId="274"/>
            <ac:picMk id="21" creationId="{FBBCAA7D-39C6-A253-4AF4-80138BF8D9E4}"/>
          </ac:picMkLst>
        </pc:picChg>
        <pc:cxnChg chg="add mod">
          <ac:chgData name="Manfred Schoelch" userId="a4a32ac37e469140" providerId="LiveId" clId="{95F436D9-1FBC-4360-8101-AADB21DA76AA}" dt="2025-12-12T11:32:57.227" v="12827" actId="14100"/>
          <ac:cxnSpMkLst>
            <pc:docMk/>
            <pc:sldMk cId="2059062686" sldId="274"/>
            <ac:cxnSpMk id="27" creationId="{41EB21E5-74B6-6AEE-5BC1-A965A7754532}"/>
          </ac:cxnSpMkLst>
        </pc:cxnChg>
      </pc:sldChg>
      <pc:sldChg chg="addSp delSp modSp new mod ord">
        <pc:chgData name="Manfred Schoelch" userId="a4a32ac37e469140" providerId="LiveId" clId="{95F436D9-1FBC-4360-8101-AADB21DA76AA}" dt="2025-12-12T11:40:51.208" v="12857" actId="6549"/>
        <pc:sldMkLst>
          <pc:docMk/>
          <pc:sldMk cId="1042569936" sldId="275"/>
        </pc:sldMkLst>
        <pc:spChg chg="mod">
          <ac:chgData name="Manfred Schoelch" userId="a4a32ac37e469140" providerId="LiveId" clId="{95F436D9-1FBC-4360-8101-AADB21DA76AA}" dt="2025-12-12T10:56:36.236" v="12225"/>
          <ac:spMkLst>
            <pc:docMk/>
            <pc:sldMk cId="1042569936" sldId="275"/>
            <ac:spMk id="2" creationId="{22DE8A88-D9D4-FCC2-E1FA-32603E2FEF49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1042569936" sldId="275"/>
            <ac:spMk id="4" creationId="{A3C7ED83-EEBB-D635-A986-C64A73A34627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1042569936" sldId="275"/>
            <ac:spMk id="5" creationId="{E3B2AC7E-3227-BE30-CBED-939402EEED93}"/>
          </ac:spMkLst>
        </pc:spChg>
        <pc:graphicFrameChg chg="add mod modGraphic">
          <ac:chgData name="Manfred Schoelch" userId="a4a32ac37e469140" providerId="LiveId" clId="{95F436D9-1FBC-4360-8101-AADB21DA76AA}" dt="2025-12-12T11:40:51.208" v="12857" actId="6549"/>
          <ac:graphicFrameMkLst>
            <pc:docMk/>
            <pc:sldMk cId="1042569936" sldId="275"/>
            <ac:graphicFrameMk id="7" creationId="{496467C0-4D51-6FF5-E28B-3D45BBBE7524}"/>
          </ac:graphicFrameMkLst>
        </pc:graphicFrameChg>
      </pc:sldChg>
      <pc:sldChg chg="modSp new mod ord">
        <pc:chgData name="Manfred Schoelch" userId="a4a32ac37e469140" providerId="LiveId" clId="{95F436D9-1FBC-4360-8101-AADB21DA76AA}" dt="2025-12-12T11:21:04.060" v="12743"/>
        <pc:sldMkLst>
          <pc:docMk/>
          <pc:sldMk cId="375478824" sldId="276"/>
        </pc:sldMkLst>
        <pc:spChg chg="mod">
          <ac:chgData name="Manfred Schoelch" userId="a4a32ac37e469140" providerId="LiveId" clId="{95F436D9-1FBC-4360-8101-AADB21DA76AA}" dt="2025-12-12T11:20:15.505" v="12739" actId="255"/>
          <ac:spMkLst>
            <pc:docMk/>
            <pc:sldMk cId="375478824" sldId="276"/>
            <ac:spMk id="2" creationId="{8D5DBF03-F472-3A2D-0793-3F600F477651}"/>
          </ac:spMkLst>
        </pc:spChg>
        <pc:spChg chg="mod">
          <ac:chgData name="Manfred Schoelch" userId="a4a32ac37e469140" providerId="LiveId" clId="{95F436D9-1FBC-4360-8101-AADB21DA76AA}" dt="2025-12-12T11:09:18.870" v="12526" actId="6549"/>
          <ac:spMkLst>
            <pc:docMk/>
            <pc:sldMk cId="375478824" sldId="276"/>
            <ac:spMk id="3" creationId="{61D0572A-C053-38A5-8721-340FC434BD43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375478824" sldId="276"/>
            <ac:spMk id="4" creationId="{01FC076B-7947-8247-F33E-4F82C34E5743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375478824" sldId="276"/>
            <ac:spMk id="5" creationId="{7E6FF2FF-4752-11D9-4487-B88C885D88EA}"/>
          </ac:spMkLst>
        </pc:spChg>
      </pc:sldChg>
      <pc:sldChg chg="modSp new mod">
        <pc:chgData name="Manfred Schoelch" userId="a4a32ac37e469140" providerId="LiveId" clId="{95F436D9-1FBC-4360-8101-AADB21DA76AA}" dt="2025-12-12T10:50:15.202" v="12036"/>
        <pc:sldMkLst>
          <pc:docMk/>
          <pc:sldMk cId="2014351609" sldId="277"/>
        </pc:sldMkLst>
        <pc:spChg chg="mod">
          <ac:chgData name="Manfred Schoelch" userId="a4a32ac37e469140" providerId="LiveId" clId="{95F436D9-1FBC-4360-8101-AADB21DA76AA}" dt="2025-12-12T10:12:29.864" v="10804" actId="20577"/>
          <ac:spMkLst>
            <pc:docMk/>
            <pc:sldMk cId="2014351609" sldId="277"/>
            <ac:spMk id="2" creationId="{CD24A90F-C2F7-BA14-AA90-91DD63EB0450}"/>
          </ac:spMkLst>
        </pc:spChg>
        <pc:spChg chg="mod">
          <ac:chgData name="Manfred Schoelch" userId="a4a32ac37e469140" providerId="LiveId" clId="{95F436D9-1FBC-4360-8101-AADB21DA76AA}" dt="2025-12-12T10:47:08.340" v="12028" actId="20577"/>
          <ac:spMkLst>
            <pc:docMk/>
            <pc:sldMk cId="2014351609" sldId="277"/>
            <ac:spMk id="3" creationId="{FA8B7EAE-BB3D-1870-1BB7-2733404A9153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2014351609" sldId="277"/>
            <ac:spMk id="4" creationId="{6C288AA2-9F5C-4C40-2267-96EBE42D8BF9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2014351609" sldId="277"/>
            <ac:spMk id="5" creationId="{F764C392-4835-DCD8-51FA-AC13C2CCB28D}"/>
          </ac:spMkLst>
        </pc:spChg>
      </pc:sldChg>
      <pc:sldChg chg="modSp new mod modAnim">
        <pc:chgData name="Manfred Schoelch" userId="a4a32ac37e469140" providerId="LiveId" clId="{95F436D9-1FBC-4360-8101-AADB21DA76AA}" dt="2025-12-12T11:42:59.162" v="12861"/>
        <pc:sldMkLst>
          <pc:docMk/>
          <pc:sldMk cId="2675214646" sldId="278"/>
        </pc:sldMkLst>
        <pc:spChg chg="mod">
          <ac:chgData name="Manfred Schoelch" userId="a4a32ac37e469140" providerId="LiveId" clId="{95F436D9-1FBC-4360-8101-AADB21DA76AA}" dt="2025-12-12T09:52:04.638" v="9899" actId="20577"/>
          <ac:spMkLst>
            <pc:docMk/>
            <pc:sldMk cId="2675214646" sldId="278"/>
            <ac:spMk id="2" creationId="{CD20E12B-16CB-BC31-1392-3E9E963B9AB8}"/>
          </ac:spMkLst>
        </pc:spChg>
        <pc:spChg chg="mod">
          <ac:chgData name="Manfred Schoelch" userId="a4a32ac37e469140" providerId="LiveId" clId="{95F436D9-1FBC-4360-8101-AADB21DA76AA}" dt="2025-12-12T09:54:13.791" v="9969" actId="20577"/>
          <ac:spMkLst>
            <pc:docMk/>
            <pc:sldMk cId="2675214646" sldId="278"/>
            <ac:spMk id="3" creationId="{18103DC5-1B72-0CB4-6A17-716C4614DFE4}"/>
          </ac:spMkLst>
        </pc:spChg>
        <pc:spChg chg="mod">
          <ac:chgData name="Manfred Schoelch" userId="a4a32ac37e469140" providerId="LiveId" clId="{95F436D9-1FBC-4360-8101-AADB21DA76AA}" dt="2025-12-12T10:00:45.410" v="10279" actId="20577"/>
          <ac:spMkLst>
            <pc:docMk/>
            <pc:sldMk cId="2675214646" sldId="278"/>
            <ac:spMk id="4" creationId="{C8973535-A1FB-568F-133A-FDE5EA4A1823}"/>
          </ac:spMkLst>
        </pc:spChg>
        <pc:spChg chg="mod">
          <ac:chgData name="Manfred Schoelch" userId="a4a32ac37e469140" providerId="LiveId" clId="{95F436D9-1FBC-4360-8101-AADB21DA76AA}" dt="2025-12-12T09:52:30.930" v="9955" actId="20577"/>
          <ac:spMkLst>
            <pc:docMk/>
            <pc:sldMk cId="2675214646" sldId="278"/>
            <ac:spMk id="5" creationId="{526C2752-CBDC-BA98-6776-56EED2D13315}"/>
          </ac:spMkLst>
        </pc:spChg>
        <pc:spChg chg="mod">
          <ac:chgData name="Manfred Schoelch" userId="a4a32ac37e469140" providerId="LiveId" clId="{95F436D9-1FBC-4360-8101-AADB21DA76AA}" dt="2025-12-12T10:02:21.788" v="10362" actId="20577"/>
          <ac:spMkLst>
            <pc:docMk/>
            <pc:sldMk cId="2675214646" sldId="278"/>
            <ac:spMk id="6" creationId="{6779106D-1C18-5340-49A5-FC7D911D740A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2675214646" sldId="278"/>
            <ac:spMk id="7" creationId="{93FC5F0B-89D7-E6C7-E218-29AA55141A0A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2675214646" sldId="278"/>
            <ac:spMk id="8" creationId="{78CE9CD9-9108-3C63-B252-A5FC8CECCC05}"/>
          </ac:spMkLst>
        </pc:spChg>
      </pc:sldChg>
      <pc:sldChg chg="modSp new mod modAnim">
        <pc:chgData name="Manfred Schoelch" userId="a4a32ac37e469140" providerId="LiveId" clId="{95F436D9-1FBC-4360-8101-AADB21DA76AA}" dt="2025-12-12T11:42:27.314" v="12859"/>
        <pc:sldMkLst>
          <pc:docMk/>
          <pc:sldMk cId="1683999763" sldId="280"/>
        </pc:sldMkLst>
        <pc:spChg chg="mod">
          <ac:chgData name="Manfred Schoelch" userId="a4a32ac37e469140" providerId="LiveId" clId="{95F436D9-1FBC-4360-8101-AADB21DA76AA}" dt="2025-12-12T10:30:18.289" v="11273" actId="6549"/>
          <ac:spMkLst>
            <pc:docMk/>
            <pc:sldMk cId="1683999763" sldId="280"/>
            <ac:spMk id="2" creationId="{C2D9229E-AD7B-1F82-F454-15548EDD582E}"/>
          </ac:spMkLst>
        </pc:spChg>
        <pc:spChg chg="mod">
          <ac:chgData name="Manfred Schoelch" userId="a4a32ac37e469140" providerId="LiveId" clId="{95F436D9-1FBC-4360-8101-AADB21DA76AA}" dt="2025-12-12T10:31:00.649" v="11286" actId="242"/>
          <ac:spMkLst>
            <pc:docMk/>
            <pc:sldMk cId="1683999763" sldId="280"/>
            <ac:spMk id="3" creationId="{969F6CBA-24C9-C813-A6A2-9C2ADECFCDD6}"/>
          </ac:spMkLst>
        </pc:spChg>
        <pc:spChg chg="mod">
          <ac:chgData name="Manfred Schoelch" userId="a4a32ac37e469140" providerId="LiveId" clId="{95F436D9-1FBC-4360-8101-AADB21DA76AA}" dt="2025-12-12T10:27:38.801" v="11086" actId="20577"/>
          <ac:spMkLst>
            <pc:docMk/>
            <pc:sldMk cId="1683999763" sldId="280"/>
            <ac:spMk id="4" creationId="{848E65DB-25FB-62DC-C7BD-F5B00DC47E3E}"/>
          </ac:spMkLst>
        </pc:spChg>
        <pc:spChg chg="mod">
          <ac:chgData name="Manfred Schoelch" userId="a4a32ac37e469140" providerId="LiveId" clId="{95F436D9-1FBC-4360-8101-AADB21DA76AA}" dt="2025-12-12T10:31:06.088" v="11287" actId="242"/>
          <ac:spMkLst>
            <pc:docMk/>
            <pc:sldMk cId="1683999763" sldId="280"/>
            <ac:spMk id="5" creationId="{2901DFBD-FB31-E6FB-804A-1922C6CABF38}"/>
          </ac:spMkLst>
        </pc:spChg>
        <pc:spChg chg="mod">
          <ac:chgData name="Manfred Schoelch" userId="a4a32ac37e469140" providerId="LiveId" clId="{95F436D9-1FBC-4360-8101-AADB21DA76AA}" dt="2025-12-12T10:30:01.047" v="11254" actId="20577"/>
          <ac:spMkLst>
            <pc:docMk/>
            <pc:sldMk cId="1683999763" sldId="280"/>
            <ac:spMk id="6" creationId="{33F257D0-F6CA-8956-6999-E79FF8EDF816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1683999763" sldId="280"/>
            <ac:spMk id="7" creationId="{07EB01F1-4A76-C076-C89E-58A5554FC78C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1683999763" sldId="280"/>
            <ac:spMk id="8" creationId="{C32DA7D2-C633-C0A8-7630-75ACCAB64BF6}"/>
          </ac:spMkLst>
        </pc:spChg>
      </pc:sldChg>
      <pc:sldChg chg="modSp new mod">
        <pc:chgData name="Manfred Schoelch" userId="a4a32ac37e469140" providerId="LiveId" clId="{95F436D9-1FBC-4360-8101-AADB21DA76AA}" dt="2025-12-12T10:50:15.202" v="12036"/>
        <pc:sldMkLst>
          <pc:docMk/>
          <pc:sldMk cId="383259480" sldId="281"/>
        </pc:sldMkLst>
        <pc:spChg chg="mod">
          <ac:chgData name="Manfred Schoelch" userId="a4a32ac37e469140" providerId="LiveId" clId="{95F436D9-1FBC-4360-8101-AADB21DA76AA}" dt="2025-12-12T10:33:55.446" v="11357" actId="20577"/>
          <ac:spMkLst>
            <pc:docMk/>
            <pc:sldMk cId="383259480" sldId="281"/>
            <ac:spMk id="2" creationId="{20E60186-D7F3-90BE-CEA1-630ECDECFD1C}"/>
          </ac:spMkLst>
        </pc:spChg>
        <pc:spChg chg="mod">
          <ac:chgData name="Manfred Schoelch" userId="a4a32ac37e469140" providerId="LiveId" clId="{95F436D9-1FBC-4360-8101-AADB21DA76AA}" dt="2025-12-12T10:34:18.304" v="11395" actId="242"/>
          <ac:spMkLst>
            <pc:docMk/>
            <pc:sldMk cId="383259480" sldId="281"/>
            <ac:spMk id="3" creationId="{3267BAE0-2FE8-682E-53D4-CD2226265245}"/>
          </ac:spMkLst>
        </pc:spChg>
        <pc:spChg chg="mod">
          <ac:chgData name="Manfred Schoelch" userId="a4a32ac37e469140" providerId="LiveId" clId="{95F436D9-1FBC-4360-8101-AADB21DA76AA}" dt="2025-12-12T10:46:34.879" v="12015" actId="20577"/>
          <ac:spMkLst>
            <pc:docMk/>
            <pc:sldMk cId="383259480" sldId="281"/>
            <ac:spMk id="4" creationId="{104FA8E1-8746-0A57-A8C2-ECFC4EC911D1}"/>
          </ac:spMkLst>
        </pc:spChg>
        <pc:spChg chg="mod">
          <ac:chgData name="Manfred Schoelch" userId="a4a32ac37e469140" providerId="LiveId" clId="{95F436D9-1FBC-4360-8101-AADB21DA76AA}" dt="2025-12-12T10:34:31.713" v="11421" actId="242"/>
          <ac:spMkLst>
            <pc:docMk/>
            <pc:sldMk cId="383259480" sldId="281"/>
            <ac:spMk id="5" creationId="{3523B17E-40CA-3EF1-4ED4-2222496DF906}"/>
          </ac:spMkLst>
        </pc:spChg>
        <pc:spChg chg="mod">
          <ac:chgData name="Manfred Schoelch" userId="a4a32ac37e469140" providerId="LiveId" clId="{95F436D9-1FBC-4360-8101-AADB21DA76AA}" dt="2025-12-12T10:46:12.313" v="12004" actId="20577"/>
          <ac:spMkLst>
            <pc:docMk/>
            <pc:sldMk cId="383259480" sldId="281"/>
            <ac:spMk id="6" creationId="{8330709F-E972-74DF-05E5-C419E3A8EAFE}"/>
          </ac:spMkLst>
        </pc:spChg>
        <pc:spChg chg="mod">
          <ac:chgData name="Manfred Schoelch" userId="a4a32ac37e469140" providerId="LiveId" clId="{95F436D9-1FBC-4360-8101-AADB21DA76AA}" dt="2025-12-12T10:49:23.787" v="12035"/>
          <ac:spMkLst>
            <pc:docMk/>
            <pc:sldMk cId="383259480" sldId="281"/>
            <ac:spMk id="7" creationId="{43A7DC1E-A04F-5216-04BE-67347CB38F45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k cId="383259480" sldId="281"/>
            <ac:spMk id="8" creationId="{70525F9B-0743-3312-C1D6-AFC32053DAEA}"/>
          </ac:spMkLst>
        </pc:spChg>
      </pc:sldChg>
      <pc:sldChg chg="modSp new mod ord">
        <pc:chgData name="Manfred Schoelch" userId="a4a32ac37e469140" providerId="LiveId" clId="{95F436D9-1FBC-4360-8101-AADB21DA76AA}" dt="2025-12-12T11:14:04.298" v="12692"/>
        <pc:sldMkLst>
          <pc:docMk/>
          <pc:sldMk cId="1159862195" sldId="282"/>
        </pc:sldMkLst>
        <pc:spChg chg="mod">
          <ac:chgData name="Manfred Schoelch" userId="a4a32ac37e469140" providerId="LiveId" clId="{95F436D9-1FBC-4360-8101-AADB21DA76AA}" dt="2025-12-12T11:10:17.210" v="12533" actId="20577"/>
          <ac:spMkLst>
            <pc:docMk/>
            <pc:sldMk cId="1159862195" sldId="282"/>
            <ac:spMk id="2" creationId="{E1417761-DD99-D9C4-6EFC-CDFDF8E4DFD3}"/>
          </ac:spMkLst>
        </pc:spChg>
        <pc:spChg chg="mod">
          <ac:chgData name="Manfred Schoelch" userId="a4a32ac37e469140" providerId="LiveId" clId="{95F436D9-1FBC-4360-8101-AADB21DA76AA}" dt="2025-12-12T11:12:53.933" v="12690" actId="20577"/>
          <ac:spMkLst>
            <pc:docMk/>
            <pc:sldMk cId="1159862195" sldId="282"/>
            <ac:spMk id="3" creationId="{8CC11A74-9EE7-E8AB-FB54-A39890FEA61B}"/>
          </ac:spMkLst>
        </pc:spChg>
      </pc:sldChg>
      <pc:sldChg chg="addSp modSp new">
        <pc:chgData name="Manfred Schoelch" userId="a4a32ac37e469140" providerId="LiveId" clId="{95F436D9-1FBC-4360-8101-AADB21DA76AA}" dt="2025-12-12T11:30:08.456" v="12807"/>
        <pc:sldMkLst>
          <pc:docMk/>
          <pc:sldMk cId="398720931" sldId="283"/>
        </pc:sldMkLst>
        <pc:spChg chg="add mod">
          <ac:chgData name="Manfred Schoelch" userId="a4a32ac37e469140" providerId="LiveId" clId="{95F436D9-1FBC-4360-8101-AADB21DA76AA}" dt="2025-12-12T11:30:08.456" v="12807"/>
          <ac:spMkLst>
            <pc:docMk/>
            <pc:sldMk cId="398720931" sldId="283"/>
            <ac:spMk id="6" creationId="{18E3CE91-BF18-A889-9D6E-89EC375A6B72}"/>
          </ac:spMkLst>
        </pc:spChg>
        <pc:picChg chg="add mod">
          <ac:chgData name="Manfred Schoelch" userId="a4a32ac37e469140" providerId="LiveId" clId="{95F436D9-1FBC-4360-8101-AADB21DA76AA}" dt="2025-12-12T11:30:08.456" v="12807"/>
          <ac:picMkLst>
            <pc:docMk/>
            <pc:sldMk cId="398720931" sldId="283"/>
            <ac:picMk id="5" creationId="{6599EF88-300C-1C82-06C9-8C659B1D9972}"/>
          </ac:picMkLst>
        </pc:picChg>
      </pc:sldChg>
      <pc:sldMasterChg chg="modSp modSldLayout">
        <pc:chgData name="Manfred Schoelch" userId="a4a32ac37e469140" providerId="LiveId" clId="{95F436D9-1FBC-4360-8101-AADB21DA76AA}" dt="2025-12-12T10:50:15.202" v="12036"/>
        <pc:sldMasterMkLst>
          <pc:docMk/>
          <pc:sldMasterMk cId="2052030344" sldId="2147483732"/>
        </pc:sldMasterMkLst>
        <pc:spChg chg="mod">
          <ac:chgData name="Manfred Schoelch" userId="a4a32ac37e469140" providerId="LiveId" clId="{95F436D9-1FBC-4360-8101-AADB21DA76AA}" dt="2025-12-12T10:49:23.787" v="12035"/>
          <ac:spMkLst>
            <pc:docMk/>
            <pc:sldMasterMk cId="2052030344" sldId="2147483732"/>
            <ac:spMk id="4" creationId="{00000000-0000-0000-0000-000000000000}"/>
          </ac:spMkLst>
        </pc:spChg>
        <pc:spChg chg="mod">
          <ac:chgData name="Manfred Schoelch" userId="a4a32ac37e469140" providerId="LiveId" clId="{95F436D9-1FBC-4360-8101-AADB21DA76AA}" dt="2025-12-12T10:50:15.202" v="12036"/>
          <ac:spMkLst>
            <pc:docMk/>
            <pc:sldMasterMk cId="2052030344" sldId="2147483732"/>
            <ac:spMk id="5" creationId="{00000000-0000-0000-0000-000000000000}"/>
          </ac:spMkLst>
        </pc:spChg>
        <pc:sldLayoutChg chg="modSp mod">
          <pc:chgData name="Manfred Schoelch" userId="a4a32ac37e469140" providerId="LiveId" clId="{95F436D9-1FBC-4360-8101-AADB21DA76AA}" dt="2025-12-12T10:49:23.787" v="12035"/>
          <pc:sldLayoutMkLst>
            <pc:docMk/>
            <pc:sldMasterMk cId="2052030344" sldId="2147483732"/>
            <pc:sldLayoutMk cId="4282892768" sldId="2147483733"/>
          </pc:sldLayoutMkLst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4282892768" sldId="2147483733"/>
              <ac:spMk id="4" creationId="{00000000-0000-0000-0000-000000000000}"/>
            </ac:spMkLst>
          </pc:spChg>
          <pc:spChg chg="mod">
            <ac:chgData name="Manfred Schoelch" userId="a4a32ac37e469140" providerId="LiveId" clId="{95F436D9-1FBC-4360-8101-AADB21DA76AA}" dt="2025-12-10T09:50:24.756" v="4" actId="20577"/>
            <ac:spMkLst>
              <pc:docMk/>
              <pc:sldMasterMk cId="2052030344" sldId="2147483732"/>
              <pc:sldLayoutMk cId="4282892768" sldId="2147483733"/>
              <ac:spMk id="5" creationId="{00000000-0000-0000-0000-000000000000}"/>
            </ac:spMkLst>
          </pc:spChg>
        </pc:sldLayoutChg>
        <pc:sldLayoutChg chg="modSp">
          <pc:chgData name="Manfred Schoelch" userId="a4a32ac37e469140" providerId="LiveId" clId="{95F436D9-1FBC-4360-8101-AADB21DA76AA}" dt="2025-12-12T10:50:15.202" v="12036"/>
          <pc:sldLayoutMkLst>
            <pc:docMk/>
            <pc:sldMasterMk cId="2052030344" sldId="2147483732"/>
            <pc:sldLayoutMk cId="107348772" sldId="2147483734"/>
          </pc:sldLayoutMkLst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107348772" sldId="2147483734"/>
              <ac:spMk id="4" creationId="{00000000-0000-0000-0000-000000000000}"/>
            </ac:spMkLst>
          </pc:spChg>
          <pc:spChg chg="mod">
            <ac:chgData name="Manfred Schoelch" userId="a4a32ac37e469140" providerId="LiveId" clId="{95F436D9-1FBC-4360-8101-AADB21DA76AA}" dt="2025-12-12T10:50:15.202" v="12036"/>
            <ac:spMkLst>
              <pc:docMk/>
              <pc:sldMasterMk cId="2052030344" sldId="2147483732"/>
              <pc:sldLayoutMk cId="107348772" sldId="2147483734"/>
              <ac:spMk id="5" creationId="{00000000-0000-0000-0000-000000000000}"/>
            </ac:spMkLst>
          </pc:spChg>
        </pc:sldLayoutChg>
        <pc:sldLayoutChg chg="modSp">
          <pc:chgData name="Manfred Schoelch" userId="a4a32ac37e469140" providerId="LiveId" clId="{95F436D9-1FBC-4360-8101-AADB21DA76AA}" dt="2025-12-12T10:50:15.202" v="12036"/>
          <pc:sldLayoutMkLst>
            <pc:docMk/>
            <pc:sldMasterMk cId="2052030344" sldId="2147483732"/>
            <pc:sldLayoutMk cId="2047328126" sldId="2147483735"/>
          </pc:sldLayoutMkLst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2047328126" sldId="2147483735"/>
              <ac:spMk id="4" creationId="{00000000-0000-0000-0000-000000000000}"/>
            </ac:spMkLst>
          </pc:spChg>
          <pc:spChg chg="mod">
            <ac:chgData name="Manfred Schoelch" userId="a4a32ac37e469140" providerId="LiveId" clId="{95F436D9-1FBC-4360-8101-AADB21DA76AA}" dt="2025-12-12T10:50:15.202" v="12036"/>
            <ac:spMkLst>
              <pc:docMk/>
              <pc:sldMasterMk cId="2052030344" sldId="2147483732"/>
              <pc:sldLayoutMk cId="2047328126" sldId="2147483735"/>
              <ac:spMk id="5" creationId="{00000000-0000-0000-0000-000000000000}"/>
            </ac:spMkLst>
          </pc:spChg>
        </pc:sldLayoutChg>
        <pc:sldLayoutChg chg="modSp">
          <pc:chgData name="Manfred Schoelch" userId="a4a32ac37e469140" providerId="LiveId" clId="{95F436D9-1FBC-4360-8101-AADB21DA76AA}" dt="2025-12-12T10:50:15.202" v="12036"/>
          <pc:sldLayoutMkLst>
            <pc:docMk/>
            <pc:sldMasterMk cId="2052030344" sldId="2147483732"/>
            <pc:sldLayoutMk cId="1427297995" sldId="2147483737"/>
          </pc:sldLayoutMkLst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1427297995" sldId="2147483737"/>
              <ac:spMk id="7" creationId="{00000000-0000-0000-0000-000000000000}"/>
            </ac:spMkLst>
          </pc:spChg>
          <pc:spChg chg="mod">
            <ac:chgData name="Manfred Schoelch" userId="a4a32ac37e469140" providerId="LiveId" clId="{95F436D9-1FBC-4360-8101-AADB21DA76AA}" dt="2025-12-12T10:50:15.202" v="12036"/>
            <ac:spMkLst>
              <pc:docMk/>
              <pc:sldMasterMk cId="2052030344" sldId="2147483732"/>
              <pc:sldLayoutMk cId="1427297995" sldId="2147483737"/>
              <ac:spMk id="8" creationId="{00000000-0000-0000-0000-000000000000}"/>
            </ac:spMkLst>
          </pc:spChg>
        </pc:sldLayoutChg>
        <pc:sldLayoutChg chg="modSp">
          <pc:chgData name="Manfred Schoelch" userId="a4a32ac37e469140" providerId="LiveId" clId="{95F436D9-1FBC-4360-8101-AADB21DA76AA}" dt="2025-12-12T10:50:15.202" v="12036"/>
          <pc:sldLayoutMkLst>
            <pc:docMk/>
            <pc:sldMasterMk cId="2052030344" sldId="2147483732"/>
            <pc:sldLayoutMk cId="466115885" sldId="2147483738"/>
          </pc:sldLayoutMkLst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466115885" sldId="2147483738"/>
              <ac:spMk id="3" creationId="{00000000-0000-0000-0000-000000000000}"/>
            </ac:spMkLst>
          </pc:spChg>
          <pc:spChg chg="mod">
            <ac:chgData name="Manfred Schoelch" userId="a4a32ac37e469140" providerId="LiveId" clId="{95F436D9-1FBC-4360-8101-AADB21DA76AA}" dt="2025-12-12T10:50:15.202" v="12036"/>
            <ac:spMkLst>
              <pc:docMk/>
              <pc:sldMasterMk cId="2052030344" sldId="2147483732"/>
              <pc:sldLayoutMk cId="466115885" sldId="2147483738"/>
              <ac:spMk id="4" creationId="{00000000-0000-0000-0000-000000000000}"/>
            </ac:spMkLst>
          </pc:spChg>
        </pc:sldLayoutChg>
        <pc:sldLayoutChg chg="modSp">
          <pc:chgData name="Manfred Schoelch" userId="a4a32ac37e469140" providerId="LiveId" clId="{95F436D9-1FBC-4360-8101-AADB21DA76AA}" dt="2025-12-12T10:50:15.202" v="12036"/>
          <pc:sldLayoutMkLst>
            <pc:docMk/>
            <pc:sldMasterMk cId="2052030344" sldId="2147483732"/>
            <pc:sldLayoutMk cId="319709880" sldId="2147483739"/>
          </pc:sldLayoutMkLst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319709880" sldId="2147483739"/>
              <ac:spMk id="2" creationId="{00000000-0000-0000-0000-000000000000}"/>
            </ac:spMkLst>
          </pc:spChg>
          <pc:spChg chg="mod">
            <ac:chgData name="Manfred Schoelch" userId="a4a32ac37e469140" providerId="LiveId" clId="{95F436D9-1FBC-4360-8101-AADB21DA76AA}" dt="2025-12-12T10:50:15.202" v="12036"/>
            <ac:spMkLst>
              <pc:docMk/>
              <pc:sldMasterMk cId="2052030344" sldId="2147483732"/>
              <pc:sldLayoutMk cId="319709880" sldId="2147483739"/>
              <ac:spMk id="3" creationId="{00000000-0000-0000-0000-000000000000}"/>
            </ac:spMkLst>
          </pc:spChg>
        </pc:sldLayoutChg>
        <pc:sldLayoutChg chg="modSp">
          <pc:chgData name="Manfred Schoelch" userId="a4a32ac37e469140" providerId="LiveId" clId="{95F436D9-1FBC-4360-8101-AADB21DA76AA}" dt="2025-12-12T10:50:15.202" v="12036"/>
          <pc:sldLayoutMkLst>
            <pc:docMk/>
            <pc:sldMasterMk cId="2052030344" sldId="2147483732"/>
            <pc:sldLayoutMk cId="354771689" sldId="2147483741"/>
          </pc:sldLayoutMkLst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354771689" sldId="2147483741"/>
              <ac:spMk id="5" creationId="{00000000-0000-0000-0000-000000000000}"/>
            </ac:spMkLst>
          </pc:spChg>
          <pc:spChg chg="mod">
            <ac:chgData name="Manfred Schoelch" userId="a4a32ac37e469140" providerId="LiveId" clId="{95F436D9-1FBC-4360-8101-AADB21DA76AA}" dt="2025-12-12T10:50:15.202" v="12036"/>
            <ac:spMkLst>
              <pc:docMk/>
              <pc:sldMasterMk cId="2052030344" sldId="2147483732"/>
              <pc:sldLayoutMk cId="354771689" sldId="2147483741"/>
              <ac:spMk id="6" creationId="{00000000-0000-0000-0000-000000000000}"/>
            </ac:spMkLst>
          </pc:spChg>
        </pc:sldLayoutChg>
        <pc:sldLayoutChg chg="modSp">
          <pc:chgData name="Manfred Schoelch" userId="a4a32ac37e469140" providerId="LiveId" clId="{95F436D9-1FBC-4360-8101-AADB21DA76AA}" dt="2025-12-12T10:50:15.202" v="12036"/>
          <pc:sldLayoutMkLst>
            <pc:docMk/>
            <pc:sldMasterMk cId="2052030344" sldId="2147483732"/>
            <pc:sldLayoutMk cId="192470322" sldId="2147483742"/>
          </pc:sldLayoutMkLst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192470322" sldId="2147483742"/>
              <ac:spMk id="4" creationId="{00000000-0000-0000-0000-000000000000}"/>
            </ac:spMkLst>
          </pc:spChg>
          <pc:spChg chg="mod">
            <ac:chgData name="Manfred Schoelch" userId="a4a32ac37e469140" providerId="LiveId" clId="{95F436D9-1FBC-4360-8101-AADB21DA76AA}" dt="2025-12-12T10:50:15.202" v="12036"/>
            <ac:spMkLst>
              <pc:docMk/>
              <pc:sldMasterMk cId="2052030344" sldId="2147483732"/>
              <pc:sldLayoutMk cId="192470322" sldId="2147483742"/>
              <ac:spMk id="5" creationId="{00000000-0000-0000-0000-000000000000}"/>
            </ac:spMkLst>
          </pc:spChg>
        </pc:sldLayoutChg>
        <pc:sldLayoutChg chg="modSp">
          <pc:chgData name="Manfred Schoelch" userId="a4a32ac37e469140" providerId="LiveId" clId="{95F436D9-1FBC-4360-8101-AADB21DA76AA}" dt="2025-12-12T10:50:15.202" v="12036"/>
          <pc:sldLayoutMkLst>
            <pc:docMk/>
            <pc:sldMasterMk cId="2052030344" sldId="2147483732"/>
            <pc:sldLayoutMk cId="3694737199" sldId="2147483743"/>
          </pc:sldLayoutMkLst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3694737199" sldId="2147483743"/>
              <ac:spMk id="4" creationId="{00000000-0000-0000-0000-000000000000}"/>
            </ac:spMkLst>
          </pc:spChg>
          <pc:spChg chg="mod">
            <ac:chgData name="Manfred Schoelch" userId="a4a32ac37e469140" providerId="LiveId" clId="{95F436D9-1FBC-4360-8101-AADB21DA76AA}" dt="2025-12-12T10:50:15.202" v="12036"/>
            <ac:spMkLst>
              <pc:docMk/>
              <pc:sldMasterMk cId="2052030344" sldId="2147483732"/>
              <pc:sldLayoutMk cId="3694737199" sldId="2147483743"/>
              <ac:spMk id="5" creationId="{00000000-0000-0000-0000-000000000000}"/>
            </ac:spMkLst>
          </pc:spChg>
        </pc:sldLayoutChg>
        <pc:sldLayoutChg chg="modSp">
          <pc:chgData name="Manfred Schoelch" userId="a4a32ac37e469140" providerId="LiveId" clId="{95F436D9-1FBC-4360-8101-AADB21DA76AA}" dt="2025-12-12T10:50:15.202" v="12036"/>
          <pc:sldLayoutMkLst>
            <pc:docMk/>
            <pc:sldMasterMk cId="2052030344" sldId="2147483732"/>
            <pc:sldLayoutMk cId="1316920711" sldId="2147483744"/>
          </pc:sldLayoutMkLst>
          <pc:spChg chg="mod">
            <ac:chgData name="Manfred Schoelch" userId="a4a32ac37e469140" providerId="LiveId" clId="{95F436D9-1FBC-4360-8101-AADB21DA76AA}" dt="2025-12-12T10:50:15.202" v="12036"/>
            <ac:spMkLst>
              <pc:docMk/>
              <pc:sldMasterMk cId="2052030344" sldId="2147483732"/>
              <pc:sldLayoutMk cId="1316920711" sldId="2147483744"/>
              <ac:spMk id="3" creationId="{00000000-0000-0000-0000-000000000000}"/>
            </ac:spMkLst>
          </pc:spChg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1316920711" sldId="2147483744"/>
              <ac:spMk id="5" creationId="{00000000-0000-0000-0000-000000000000}"/>
            </ac:spMkLst>
          </pc:spChg>
        </pc:sldLayoutChg>
        <pc:sldLayoutChg chg="modSp">
          <pc:chgData name="Manfred Schoelch" userId="a4a32ac37e469140" providerId="LiveId" clId="{95F436D9-1FBC-4360-8101-AADB21DA76AA}" dt="2025-12-12T10:50:15.202" v="12036"/>
          <pc:sldLayoutMkLst>
            <pc:docMk/>
            <pc:sldMasterMk cId="2052030344" sldId="2147483732"/>
            <pc:sldLayoutMk cId="1199985312" sldId="2147483745"/>
          </pc:sldLayoutMkLst>
          <pc:spChg chg="mod">
            <ac:chgData name="Manfred Schoelch" userId="a4a32ac37e469140" providerId="LiveId" clId="{95F436D9-1FBC-4360-8101-AADB21DA76AA}" dt="2025-12-12T10:50:15.202" v="12036"/>
            <ac:spMkLst>
              <pc:docMk/>
              <pc:sldMasterMk cId="2052030344" sldId="2147483732"/>
              <pc:sldLayoutMk cId="1199985312" sldId="2147483745"/>
              <ac:spMk id="3" creationId="{96171B40-B5B3-A078-FD41-B713FDD5A646}"/>
            </ac:spMkLst>
          </pc:spChg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1199985312" sldId="2147483745"/>
              <ac:spMk id="5" creationId="{4CC0691F-585C-37E6-B3FA-07BED9BC544C}"/>
            </ac:spMkLst>
          </pc:spChg>
        </pc:sldLayoutChg>
        <pc:sldLayoutChg chg="modSp">
          <pc:chgData name="Manfred Schoelch" userId="a4a32ac37e469140" providerId="LiveId" clId="{95F436D9-1FBC-4360-8101-AADB21DA76AA}" dt="2025-12-12T10:50:15.202" v="12036"/>
          <pc:sldLayoutMkLst>
            <pc:docMk/>
            <pc:sldMasterMk cId="2052030344" sldId="2147483732"/>
            <pc:sldLayoutMk cId="1764878603" sldId="2147483746"/>
          </pc:sldLayoutMkLst>
          <pc:spChg chg="mod">
            <ac:chgData name="Manfred Schoelch" userId="a4a32ac37e469140" providerId="LiveId" clId="{95F436D9-1FBC-4360-8101-AADB21DA76AA}" dt="2025-12-12T10:50:15.202" v="12036"/>
            <ac:spMkLst>
              <pc:docMk/>
              <pc:sldMasterMk cId="2052030344" sldId="2147483732"/>
              <pc:sldLayoutMk cId="1764878603" sldId="2147483746"/>
              <ac:spMk id="3" creationId="{BD793A4D-A2EC-12B0-2FBA-38369A2DE146}"/>
            </ac:spMkLst>
          </pc:spChg>
          <pc:spChg chg="mod">
            <ac:chgData name="Manfred Schoelch" userId="a4a32ac37e469140" providerId="LiveId" clId="{95F436D9-1FBC-4360-8101-AADB21DA76AA}" dt="2025-12-12T10:49:23.787" v="12035"/>
            <ac:spMkLst>
              <pc:docMk/>
              <pc:sldMasterMk cId="2052030344" sldId="2147483732"/>
              <pc:sldLayoutMk cId="1764878603" sldId="2147483746"/>
              <ac:spMk id="5" creationId="{4F4E7B98-50E0-C0C6-57A3-69D8443A14D6}"/>
            </ac:spMkLst>
          </pc:spChg>
        </pc:sldLayoutChg>
      </pc:sldMasterChg>
    </pc:docChg>
  </pc:docChgLst>
  <pc:docChgLst>
    <pc:chgData name="Halyna Semytska" userId="a3d2e4e7-b9ff-45b1-8635-20d07c4ce47e" providerId="ADAL" clId="{FB7BFF1B-B6B8-43E0-A23D-4DB3B4C8A227}"/>
    <pc:docChg chg="undo custSel addSld modSld">
      <pc:chgData name="Halyna Semytska" userId="a3d2e4e7-b9ff-45b1-8635-20d07c4ce47e" providerId="ADAL" clId="{FB7BFF1B-B6B8-43E0-A23D-4DB3B4C8A227}" dt="2025-12-17T12:49:35.245" v="485" actId="20577"/>
      <pc:docMkLst>
        <pc:docMk/>
      </pc:docMkLst>
      <pc:sldChg chg="modSp mod">
        <pc:chgData name="Halyna Semytska" userId="a3d2e4e7-b9ff-45b1-8635-20d07c4ce47e" providerId="ADAL" clId="{FB7BFF1B-B6B8-43E0-A23D-4DB3B4C8A227}" dt="2025-12-17T12:36:13.085" v="396" actId="20577"/>
        <pc:sldMkLst>
          <pc:docMk/>
          <pc:sldMk cId="0" sldId="256"/>
        </pc:sldMkLst>
        <pc:spChg chg="mod">
          <ac:chgData name="Halyna Semytska" userId="a3d2e4e7-b9ff-45b1-8635-20d07c4ce47e" providerId="ADAL" clId="{FB7BFF1B-B6B8-43E0-A23D-4DB3B4C8A227}" dt="2025-12-17T12:36:13.085" v="39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5-12-15T22:17:43.434" v="12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lyna Semytska" userId="a3d2e4e7-b9ff-45b1-8635-20d07c4ce47e" providerId="ADAL" clId="{FB7BFF1B-B6B8-43E0-A23D-4DB3B4C8A227}" dt="2025-12-15T22:17:54.042" v="15" actId="20577"/>
          <ac:spMkLst>
            <pc:docMk/>
            <pc:sldMk cId="0" sldId="256"/>
            <ac:spMk id="6" creationId="{949914CF-80D1-8BBF-B51A-CDA32A88705B}"/>
          </ac:spMkLst>
        </pc:spChg>
      </pc:sldChg>
      <pc:sldChg chg="modSp mod">
        <pc:chgData name="Halyna Semytska" userId="a3d2e4e7-b9ff-45b1-8635-20d07c4ce47e" providerId="ADAL" clId="{FB7BFF1B-B6B8-43E0-A23D-4DB3B4C8A227}" dt="2025-12-16T08:26:45.715" v="104" actId="20577"/>
        <pc:sldMkLst>
          <pc:docMk/>
          <pc:sldMk cId="1785403050" sldId="258"/>
        </pc:sldMkLst>
        <pc:spChg chg="mod">
          <ac:chgData name="Halyna Semytska" userId="a3d2e4e7-b9ff-45b1-8635-20d07c4ce47e" providerId="ADAL" clId="{FB7BFF1B-B6B8-43E0-A23D-4DB3B4C8A227}" dt="2025-12-15T22:25:59.767" v="63" actId="20577"/>
          <ac:spMkLst>
            <pc:docMk/>
            <pc:sldMk cId="1785403050" sldId="258"/>
            <ac:spMk id="2" creationId="{C1987CF9-F77D-9DCE-4DC0-265D6E81C5F0}"/>
          </ac:spMkLst>
        </pc:spChg>
        <pc:spChg chg="mod">
          <ac:chgData name="Halyna Semytska" userId="a3d2e4e7-b9ff-45b1-8635-20d07c4ce47e" providerId="ADAL" clId="{FB7BFF1B-B6B8-43E0-A23D-4DB3B4C8A227}" dt="2025-12-15T22:26:23.805" v="75" actId="20577"/>
          <ac:spMkLst>
            <pc:docMk/>
            <pc:sldMk cId="1785403050" sldId="258"/>
            <ac:spMk id="3" creationId="{0008B050-74FD-069C-BF68-A1250FB58E61}"/>
          </ac:spMkLst>
        </pc:spChg>
        <pc:spChg chg="mod">
          <ac:chgData name="Halyna Semytska" userId="a3d2e4e7-b9ff-45b1-8635-20d07c4ce47e" providerId="ADAL" clId="{FB7BFF1B-B6B8-43E0-A23D-4DB3B4C8A227}" dt="2025-12-16T08:26:45.715" v="104" actId="20577"/>
          <ac:spMkLst>
            <pc:docMk/>
            <pc:sldMk cId="1785403050" sldId="258"/>
            <ac:spMk id="5" creationId="{5FC4DF79-9D2B-C1CC-5BEC-D012E4F2DC30}"/>
          </ac:spMkLst>
        </pc:spChg>
      </pc:sldChg>
      <pc:sldChg chg="modSp mod">
        <pc:chgData name="Halyna Semytska" userId="a3d2e4e7-b9ff-45b1-8635-20d07c4ce47e" providerId="ADAL" clId="{FB7BFF1B-B6B8-43E0-A23D-4DB3B4C8A227}" dt="2025-12-16T08:27:06.303" v="110" actId="20577"/>
        <pc:sldMkLst>
          <pc:docMk/>
          <pc:sldMk cId="884421482" sldId="259"/>
        </pc:sldMkLst>
        <pc:spChg chg="mod">
          <ac:chgData name="Halyna Semytska" userId="a3d2e4e7-b9ff-45b1-8635-20d07c4ce47e" providerId="ADAL" clId="{FB7BFF1B-B6B8-43E0-A23D-4DB3B4C8A227}" dt="2025-12-15T22:31:57.123" v="96" actId="6549"/>
          <ac:spMkLst>
            <pc:docMk/>
            <pc:sldMk cId="884421482" sldId="259"/>
            <ac:spMk id="3" creationId="{39250377-67EF-779D-6E41-EC0FF41BF986}"/>
          </ac:spMkLst>
        </pc:spChg>
        <pc:spChg chg="mod">
          <ac:chgData name="Halyna Semytska" userId="a3d2e4e7-b9ff-45b1-8635-20d07c4ce47e" providerId="ADAL" clId="{FB7BFF1B-B6B8-43E0-A23D-4DB3B4C8A227}" dt="2025-12-16T08:27:06.303" v="110" actId="20577"/>
          <ac:spMkLst>
            <pc:docMk/>
            <pc:sldMk cId="884421482" sldId="259"/>
            <ac:spMk id="5" creationId="{46574D42-8AE4-6DA2-F1F0-2084D03B4D14}"/>
          </ac:spMkLst>
        </pc:spChg>
      </pc:sldChg>
      <pc:sldChg chg="modSp mod">
        <pc:chgData name="Halyna Semytska" userId="a3d2e4e7-b9ff-45b1-8635-20d07c4ce47e" providerId="ADAL" clId="{FB7BFF1B-B6B8-43E0-A23D-4DB3B4C8A227}" dt="2025-12-16T08:35:59.443" v="158" actId="6549"/>
        <pc:sldMkLst>
          <pc:docMk/>
          <pc:sldMk cId="3743632528" sldId="260"/>
        </pc:sldMkLst>
        <pc:spChg chg="mod">
          <ac:chgData name="Halyna Semytska" userId="a3d2e4e7-b9ff-45b1-8635-20d07c4ce47e" providerId="ADAL" clId="{FB7BFF1B-B6B8-43E0-A23D-4DB3B4C8A227}" dt="2025-12-16T08:35:59.443" v="158" actId="6549"/>
          <ac:spMkLst>
            <pc:docMk/>
            <pc:sldMk cId="3743632528" sldId="260"/>
            <ac:spMk id="3" creationId="{94D9D21E-31C9-CEC8-A65F-DC828E8E4AE0}"/>
          </ac:spMkLst>
        </pc:spChg>
        <pc:spChg chg="mod">
          <ac:chgData name="Halyna Semytska" userId="a3d2e4e7-b9ff-45b1-8635-20d07c4ce47e" providerId="ADAL" clId="{FB7BFF1B-B6B8-43E0-A23D-4DB3B4C8A227}" dt="2025-12-16T08:26:16.152" v="100" actId="20577"/>
          <ac:spMkLst>
            <pc:docMk/>
            <pc:sldMk cId="3743632528" sldId="260"/>
            <ac:spMk id="5" creationId="{62DA7351-BD3C-C6D6-7094-6ABB92DD0F87}"/>
          </ac:spMkLst>
        </pc:spChg>
      </pc:sldChg>
      <pc:sldChg chg="modSp mod">
        <pc:chgData name="Halyna Semytska" userId="a3d2e4e7-b9ff-45b1-8635-20d07c4ce47e" providerId="ADAL" clId="{FB7BFF1B-B6B8-43E0-A23D-4DB3B4C8A227}" dt="2025-12-16T08:52:20.710" v="223" actId="20577"/>
        <pc:sldMkLst>
          <pc:docMk/>
          <pc:sldMk cId="167468154" sldId="262"/>
        </pc:sldMkLst>
        <pc:spChg chg="mod">
          <ac:chgData name="Halyna Semytska" userId="a3d2e4e7-b9ff-45b1-8635-20d07c4ce47e" providerId="ADAL" clId="{FB7BFF1B-B6B8-43E0-A23D-4DB3B4C8A227}" dt="2025-12-16T08:51:16.395" v="217" actId="20577"/>
          <ac:spMkLst>
            <pc:docMk/>
            <pc:sldMk cId="167468154" sldId="262"/>
            <ac:spMk id="2" creationId="{5B8D28C2-45D1-5052-E889-EBD778A4416E}"/>
          </ac:spMkLst>
        </pc:spChg>
        <pc:spChg chg="mod">
          <ac:chgData name="Halyna Semytska" userId="a3d2e4e7-b9ff-45b1-8635-20d07c4ce47e" providerId="ADAL" clId="{FB7BFF1B-B6B8-43E0-A23D-4DB3B4C8A227}" dt="2025-12-16T08:52:20.710" v="223" actId="20577"/>
          <ac:spMkLst>
            <pc:docMk/>
            <pc:sldMk cId="167468154" sldId="262"/>
            <ac:spMk id="3" creationId="{E33C7FDA-0E94-F027-14F5-3B90FB4C0D93}"/>
          </ac:spMkLst>
        </pc:spChg>
        <pc:spChg chg="mod">
          <ac:chgData name="Halyna Semytska" userId="a3d2e4e7-b9ff-45b1-8635-20d07c4ce47e" providerId="ADAL" clId="{FB7BFF1B-B6B8-43E0-A23D-4DB3B4C8A227}" dt="2025-12-16T08:27:31.446" v="121" actId="20577"/>
          <ac:spMkLst>
            <pc:docMk/>
            <pc:sldMk cId="167468154" sldId="262"/>
            <ac:spMk id="5" creationId="{BF9B6BFD-3CB2-9E2B-9F66-B57E762A1A3F}"/>
          </ac:spMkLst>
        </pc:spChg>
      </pc:sldChg>
      <pc:sldChg chg="modSp mod">
        <pc:chgData name="Halyna Semytska" userId="a3d2e4e7-b9ff-45b1-8635-20d07c4ce47e" providerId="ADAL" clId="{FB7BFF1B-B6B8-43E0-A23D-4DB3B4C8A227}" dt="2025-12-16T08:40:29.330" v="171" actId="1076"/>
        <pc:sldMkLst>
          <pc:docMk/>
          <pc:sldMk cId="659337011" sldId="264"/>
        </pc:sldMkLst>
        <pc:spChg chg="mod">
          <ac:chgData name="Halyna Semytska" userId="a3d2e4e7-b9ff-45b1-8635-20d07c4ce47e" providerId="ADAL" clId="{FB7BFF1B-B6B8-43E0-A23D-4DB3B4C8A227}" dt="2025-12-16T08:40:21.481" v="170" actId="1076"/>
          <ac:spMkLst>
            <pc:docMk/>
            <pc:sldMk cId="659337011" sldId="264"/>
            <ac:spMk id="2" creationId="{766FF9F5-6F8D-2CEB-D424-1EA076CCA716}"/>
          </ac:spMkLst>
        </pc:spChg>
        <pc:spChg chg="mod">
          <ac:chgData name="Halyna Semytska" userId="a3d2e4e7-b9ff-45b1-8635-20d07c4ce47e" providerId="ADAL" clId="{FB7BFF1B-B6B8-43E0-A23D-4DB3B4C8A227}" dt="2025-12-16T08:40:29.330" v="171" actId="1076"/>
          <ac:spMkLst>
            <pc:docMk/>
            <pc:sldMk cId="659337011" sldId="264"/>
            <ac:spMk id="3" creationId="{5C4B6CAB-D13E-7FB7-6EF2-C42F0B82F763}"/>
          </ac:spMkLst>
        </pc:spChg>
        <pc:spChg chg="mod">
          <ac:chgData name="Halyna Semytska" userId="a3d2e4e7-b9ff-45b1-8635-20d07c4ce47e" providerId="ADAL" clId="{FB7BFF1B-B6B8-43E0-A23D-4DB3B4C8A227}" dt="2025-12-16T08:27:18.254" v="115" actId="20577"/>
          <ac:spMkLst>
            <pc:docMk/>
            <pc:sldMk cId="659337011" sldId="264"/>
            <ac:spMk id="5" creationId="{651E4A1E-5861-CA0E-375E-4160D6A512E1}"/>
          </ac:spMkLst>
        </pc:spChg>
      </pc:sldChg>
      <pc:sldChg chg="modSp mod">
        <pc:chgData name="Halyna Semytska" userId="a3d2e4e7-b9ff-45b1-8635-20d07c4ce47e" providerId="ADAL" clId="{FB7BFF1B-B6B8-43E0-A23D-4DB3B4C8A227}" dt="2025-12-16T08:55:14.789" v="265" actId="14100"/>
        <pc:sldMkLst>
          <pc:docMk/>
          <pc:sldMk cId="1844289299" sldId="266"/>
        </pc:sldMkLst>
        <pc:spChg chg="mod">
          <ac:chgData name="Halyna Semytska" userId="a3d2e4e7-b9ff-45b1-8635-20d07c4ce47e" providerId="ADAL" clId="{FB7BFF1B-B6B8-43E0-A23D-4DB3B4C8A227}" dt="2025-12-16T08:55:02.851" v="264" actId="14100"/>
          <ac:spMkLst>
            <pc:docMk/>
            <pc:sldMk cId="1844289299" sldId="266"/>
            <ac:spMk id="10" creationId="{A7BA2E1C-A5D8-8E69-3E6A-9CA5E9ECC4AC}"/>
          </ac:spMkLst>
        </pc:spChg>
        <pc:spChg chg="mod">
          <ac:chgData name="Halyna Semytska" userId="a3d2e4e7-b9ff-45b1-8635-20d07c4ce47e" providerId="ADAL" clId="{FB7BFF1B-B6B8-43E0-A23D-4DB3B4C8A227}" dt="2025-12-16T08:55:14.789" v="265" actId="14100"/>
          <ac:spMkLst>
            <pc:docMk/>
            <pc:sldMk cId="1844289299" sldId="266"/>
            <ac:spMk id="11" creationId="{CAE276B8-2FF8-F7CB-D408-B5A5C5623ABF}"/>
          </ac:spMkLst>
        </pc:spChg>
      </pc:sldChg>
      <pc:sldChg chg="modSp mod">
        <pc:chgData name="Halyna Semytska" userId="a3d2e4e7-b9ff-45b1-8635-20d07c4ce47e" providerId="ADAL" clId="{FB7BFF1B-B6B8-43E0-A23D-4DB3B4C8A227}" dt="2025-12-16T08:55:37.483" v="266"/>
        <pc:sldMkLst>
          <pc:docMk/>
          <pc:sldMk cId="554694694" sldId="267"/>
        </pc:sldMkLst>
        <pc:spChg chg="mod">
          <ac:chgData name="Halyna Semytska" userId="a3d2e4e7-b9ff-45b1-8635-20d07c4ce47e" providerId="ADAL" clId="{FB7BFF1B-B6B8-43E0-A23D-4DB3B4C8A227}" dt="2025-12-16T08:55:37.483" v="266"/>
          <ac:spMkLst>
            <pc:docMk/>
            <pc:sldMk cId="554694694" sldId="267"/>
            <ac:spMk id="2" creationId="{43FA0DE5-4001-1187-45C9-DC29A275A07B}"/>
          </ac:spMkLst>
        </pc:spChg>
        <pc:spChg chg="mod">
          <ac:chgData name="Halyna Semytska" userId="a3d2e4e7-b9ff-45b1-8635-20d07c4ce47e" providerId="ADAL" clId="{FB7BFF1B-B6B8-43E0-A23D-4DB3B4C8A227}" dt="2025-12-16T08:27:49.062" v="127" actId="20577"/>
          <ac:spMkLst>
            <pc:docMk/>
            <pc:sldMk cId="554694694" sldId="267"/>
            <ac:spMk id="5" creationId="{741ED4FE-D145-AC68-BA50-98B492852191}"/>
          </ac:spMkLst>
        </pc:spChg>
      </pc:sldChg>
      <pc:sldChg chg="modSp mod">
        <pc:chgData name="Halyna Semytska" userId="a3d2e4e7-b9ff-45b1-8635-20d07c4ce47e" providerId="ADAL" clId="{FB7BFF1B-B6B8-43E0-A23D-4DB3B4C8A227}" dt="2025-12-16T08:59:48.061" v="281" actId="1076"/>
        <pc:sldMkLst>
          <pc:docMk/>
          <pc:sldMk cId="3792198260" sldId="268"/>
        </pc:sldMkLst>
        <pc:spChg chg="mod">
          <ac:chgData name="Halyna Semytska" userId="a3d2e4e7-b9ff-45b1-8635-20d07c4ce47e" providerId="ADAL" clId="{FB7BFF1B-B6B8-43E0-A23D-4DB3B4C8A227}" dt="2025-12-16T08:27:57.112" v="130" actId="20577"/>
          <ac:spMkLst>
            <pc:docMk/>
            <pc:sldMk cId="3792198260" sldId="268"/>
            <ac:spMk id="5" creationId="{3ACA44FA-FCAF-C13F-23FB-2D92B532B378}"/>
          </ac:spMkLst>
        </pc:spChg>
        <pc:spChg chg="mod">
          <ac:chgData name="Halyna Semytska" userId="a3d2e4e7-b9ff-45b1-8635-20d07c4ce47e" providerId="ADAL" clId="{FB7BFF1B-B6B8-43E0-A23D-4DB3B4C8A227}" dt="2025-12-16T08:59:48.061" v="281" actId="1076"/>
          <ac:spMkLst>
            <pc:docMk/>
            <pc:sldMk cId="3792198260" sldId="268"/>
            <ac:spMk id="10" creationId="{43B52F36-6B2C-6F42-C409-48415840BF5D}"/>
          </ac:spMkLst>
        </pc:spChg>
        <pc:spChg chg="mod">
          <ac:chgData name="Halyna Semytska" userId="a3d2e4e7-b9ff-45b1-8635-20d07c4ce47e" providerId="ADAL" clId="{FB7BFF1B-B6B8-43E0-A23D-4DB3B4C8A227}" dt="2025-12-16T08:59:40.350" v="280" actId="1076"/>
          <ac:spMkLst>
            <pc:docMk/>
            <pc:sldMk cId="3792198260" sldId="268"/>
            <ac:spMk id="13" creationId="{35DC2A4F-06C5-A789-F6C1-54B2C2EC5031}"/>
          </ac:spMkLst>
        </pc:spChg>
        <pc:picChg chg="mod">
          <ac:chgData name="Halyna Semytska" userId="a3d2e4e7-b9ff-45b1-8635-20d07c4ce47e" providerId="ADAL" clId="{FB7BFF1B-B6B8-43E0-A23D-4DB3B4C8A227}" dt="2025-12-16T08:59:29.646" v="278" actId="1076"/>
          <ac:picMkLst>
            <pc:docMk/>
            <pc:sldMk cId="3792198260" sldId="268"/>
            <ac:picMk id="23" creationId="{1523402B-9C8F-AB86-498A-EB6F4888DFCF}"/>
          </ac:picMkLst>
        </pc:picChg>
      </pc:sldChg>
      <pc:sldChg chg="modSp mod">
        <pc:chgData name="Halyna Semytska" userId="a3d2e4e7-b9ff-45b1-8635-20d07c4ce47e" providerId="ADAL" clId="{FB7BFF1B-B6B8-43E0-A23D-4DB3B4C8A227}" dt="2025-12-16T08:58:52.609" v="275" actId="14100"/>
        <pc:sldMkLst>
          <pc:docMk/>
          <pc:sldMk cId="838364931" sldId="269"/>
        </pc:sldMkLst>
        <pc:spChg chg="mod">
          <ac:chgData name="Halyna Semytska" userId="a3d2e4e7-b9ff-45b1-8635-20d07c4ce47e" providerId="ADAL" clId="{FB7BFF1B-B6B8-43E0-A23D-4DB3B4C8A227}" dt="2025-12-16T08:58:52.609" v="275" actId="14100"/>
          <ac:spMkLst>
            <pc:docMk/>
            <pc:sldMk cId="838364931" sldId="269"/>
            <ac:spMk id="3" creationId="{D192071E-4DBD-D833-2627-B6B67D278917}"/>
          </ac:spMkLst>
        </pc:spChg>
        <pc:spChg chg="mod">
          <ac:chgData name="Halyna Semytska" userId="a3d2e4e7-b9ff-45b1-8635-20d07c4ce47e" providerId="ADAL" clId="{FB7BFF1B-B6B8-43E0-A23D-4DB3B4C8A227}" dt="2025-12-16T08:56:57.075" v="271" actId="1076"/>
          <ac:spMkLst>
            <pc:docMk/>
            <pc:sldMk cId="838364931" sldId="269"/>
            <ac:spMk id="7" creationId="{A04E02B9-E4C1-4A88-0753-C8AEB5DF36FC}"/>
          </ac:spMkLst>
        </pc:spChg>
        <pc:spChg chg="mod">
          <ac:chgData name="Halyna Semytska" userId="a3d2e4e7-b9ff-45b1-8635-20d07c4ce47e" providerId="ADAL" clId="{FB7BFF1B-B6B8-43E0-A23D-4DB3B4C8A227}" dt="2025-12-16T08:56:53.546" v="270" actId="1076"/>
          <ac:spMkLst>
            <pc:docMk/>
            <pc:sldMk cId="838364931" sldId="269"/>
            <ac:spMk id="10" creationId="{CEFA0552-BE9B-74C7-EFF0-FC25E969DE7A}"/>
          </ac:spMkLst>
        </pc:spChg>
        <pc:picChg chg="mod">
          <ac:chgData name="Halyna Semytska" userId="a3d2e4e7-b9ff-45b1-8635-20d07c4ce47e" providerId="ADAL" clId="{FB7BFF1B-B6B8-43E0-A23D-4DB3B4C8A227}" dt="2025-12-16T08:57:03.039" v="272" actId="1076"/>
          <ac:picMkLst>
            <pc:docMk/>
            <pc:sldMk cId="838364931" sldId="269"/>
            <ac:picMk id="8" creationId="{85EDA712-F7BD-B568-AADA-69A8C76ABE11}"/>
          </ac:picMkLst>
        </pc:picChg>
      </pc:sldChg>
      <pc:sldChg chg="modSp mod">
        <pc:chgData name="Halyna Semytska" userId="a3d2e4e7-b9ff-45b1-8635-20d07c4ce47e" providerId="ADAL" clId="{FB7BFF1B-B6B8-43E0-A23D-4DB3B4C8A227}" dt="2025-12-16T10:17:58.779" v="338" actId="20577"/>
        <pc:sldMkLst>
          <pc:docMk/>
          <pc:sldMk cId="3036901735" sldId="271"/>
        </pc:sldMkLst>
        <pc:spChg chg="mod">
          <ac:chgData name="Halyna Semytska" userId="a3d2e4e7-b9ff-45b1-8635-20d07c4ce47e" providerId="ADAL" clId="{FB7BFF1B-B6B8-43E0-A23D-4DB3B4C8A227}" dt="2025-12-16T10:17:41.555" v="336" actId="20577"/>
          <ac:spMkLst>
            <pc:docMk/>
            <pc:sldMk cId="3036901735" sldId="271"/>
            <ac:spMk id="2" creationId="{4E8026C4-4B8B-8308-98B5-796374B16391}"/>
          </ac:spMkLst>
        </pc:spChg>
        <pc:spChg chg="mod">
          <ac:chgData name="Halyna Semytska" userId="a3d2e4e7-b9ff-45b1-8635-20d07c4ce47e" providerId="ADAL" clId="{FB7BFF1B-B6B8-43E0-A23D-4DB3B4C8A227}" dt="2025-12-16T10:17:58.779" v="338" actId="20577"/>
          <ac:spMkLst>
            <pc:docMk/>
            <pc:sldMk cId="3036901735" sldId="271"/>
            <ac:spMk id="3" creationId="{A89715A3-894A-682C-85B8-8EC190621142}"/>
          </ac:spMkLst>
        </pc:spChg>
        <pc:spChg chg="mod">
          <ac:chgData name="Halyna Semytska" userId="a3d2e4e7-b9ff-45b1-8635-20d07c4ce47e" providerId="ADAL" clId="{FB7BFF1B-B6B8-43E0-A23D-4DB3B4C8A227}" dt="2025-12-16T08:28:47.470" v="148" actId="20577"/>
          <ac:spMkLst>
            <pc:docMk/>
            <pc:sldMk cId="3036901735" sldId="271"/>
            <ac:spMk id="5" creationId="{6D8C51A3-DA1C-09DF-86AC-CBB0AD9D1E26}"/>
          </ac:spMkLst>
        </pc:spChg>
      </pc:sldChg>
      <pc:sldChg chg="modSp mod">
        <pc:chgData name="Halyna Semytska" userId="a3d2e4e7-b9ff-45b1-8635-20d07c4ce47e" providerId="ADAL" clId="{FB7BFF1B-B6B8-43E0-A23D-4DB3B4C8A227}" dt="2025-12-16T10:18:27.528" v="339"/>
        <pc:sldMkLst>
          <pc:docMk/>
          <pc:sldMk cId="2363456874" sldId="272"/>
        </pc:sldMkLst>
        <pc:spChg chg="mod">
          <ac:chgData name="Halyna Semytska" userId="a3d2e4e7-b9ff-45b1-8635-20d07c4ce47e" providerId="ADAL" clId="{FB7BFF1B-B6B8-43E0-A23D-4DB3B4C8A227}" dt="2025-12-16T10:18:27.528" v="339"/>
          <ac:spMkLst>
            <pc:docMk/>
            <pc:sldMk cId="2363456874" sldId="272"/>
            <ac:spMk id="2" creationId="{08719A3A-048F-0404-C440-2B8A74FA54CF}"/>
          </ac:spMkLst>
        </pc:spChg>
        <pc:spChg chg="mod">
          <ac:chgData name="Halyna Semytska" userId="a3d2e4e7-b9ff-45b1-8635-20d07c4ce47e" providerId="ADAL" clId="{FB7BFF1B-B6B8-43E0-A23D-4DB3B4C8A227}" dt="2025-12-16T08:28:54.439" v="151" actId="20577"/>
          <ac:spMkLst>
            <pc:docMk/>
            <pc:sldMk cId="2363456874" sldId="272"/>
            <ac:spMk id="5" creationId="{AC36EBE8-EF73-35E8-1981-5C32C000052B}"/>
          </ac:spMkLst>
        </pc:spChg>
      </pc:sldChg>
      <pc:sldChg chg="modSp mod">
        <pc:chgData name="Halyna Semytska" userId="a3d2e4e7-b9ff-45b1-8635-20d07c4ce47e" providerId="ADAL" clId="{FB7BFF1B-B6B8-43E0-A23D-4DB3B4C8A227}" dt="2025-12-16T08:50:46.356" v="211" actId="13926"/>
        <pc:sldMkLst>
          <pc:docMk/>
          <pc:sldMk cId="311656860" sldId="273"/>
        </pc:sldMkLst>
        <pc:spChg chg="mod">
          <ac:chgData name="Halyna Semytska" userId="a3d2e4e7-b9ff-45b1-8635-20d07c4ce47e" providerId="ADAL" clId="{FB7BFF1B-B6B8-43E0-A23D-4DB3B4C8A227}" dt="2025-12-16T08:41:21.342" v="177" actId="1076"/>
          <ac:spMkLst>
            <pc:docMk/>
            <pc:sldMk cId="311656860" sldId="273"/>
            <ac:spMk id="2" creationId="{F68A2BDF-6EA6-33FF-89FB-1A669695725E}"/>
          </ac:spMkLst>
        </pc:spChg>
        <pc:spChg chg="mod">
          <ac:chgData name="Halyna Semytska" userId="a3d2e4e7-b9ff-45b1-8635-20d07c4ce47e" providerId="ADAL" clId="{FB7BFF1B-B6B8-43E0-A23D-4DB3B4C8A227}" dt="2025-12-16T08:49:25.773" v="206" actId="1076"/>
          <ac:spMkLst>
            <pc:docMk/>
            <pc:sldMk cId="311656860" sldId="273"/>
            <ac:spMk id="3" creationId="{EEED3BB4-69A6-F9B2-B3A6-84F6B1701FD4}"/>
          </ac:spMkLst>
        </pc:spChg>
        <pc:spChg chg="mod">
          <ac:chgData name="Halyna Semytska" userId="a3d2e4e7-b9ff-45b1-8635-20d07c4ce47e" providerId="ADAL" clId="{FB7BFF1B-B6B8-43E0-A23D-4DB3B4C8A227}" dt="2025-12-16T08:50:46.356" v="211" actId="13926"/>
          <ac:spMkLst>
            <pc:docMk/>
            <pc:sldMk cId="311656860" sldId="273"/>
            <ac:spMk id="4" creationId="{00C2E38F-B3AC-499C-0A0A-DCD3B7D82948}"/>
          </ac:spMkLst>
        </pc:spChg>
        <pc:spChg chg="mod">
          <ac:chgData name="Halyna Semytska" userId="a3d2e4e7-b9ff-45b1-8635-20d07c4ce47e" providerId="ADAL" clId="{FB7BFF1B-B6B8-43E0-A23D-4DB3B4C8A227}" dt="2025-12-16T08:49:30.953" v="207" actId="1076"/>
          <ac:spMkLst>
            <pc:docMk/>
            <pc:sldMk cId="311656860" sldId="273"/>
            <ac:spMk id="5" creationId="{110D5DD9-740C-EDD7-58A6-F96C740893FC}"/>
          </ac:spMkLst>
        </pc:spChg>
        <pc:spChg chg="mod">
          <ac:chgData name="Halyna Semytska" userId="a3d2e4e7-b9ff-45b1-8635-20d07c4ce47e" providerId="ADAL" clId="{FB7BFF1B-B6B8-43E0-A23D-4DB3B4C8A227}" dt="2025-12-16T08:50:42.235" v="210" actId="13926"/>
          <ac:spMkLst>
            <pc:docMk/>
            <pc:sldMk cId="311656860" sldId="273"/>
            <ac:spMk id="6" creationId="{EA72BB15-BD2F-AEF0-95FE-FAC73A2E404A}"/>
          </ac:spMkLst>
        </pc:spChg>
        <pc:spChg chg="mod">
          <ac:chgData name="Halyna Semytska" userId="a3d2e4e7-b9ff-45b1-8635-20d07c4ce47e" providerId="ADAL" clId="{FB7BFF1B-B6B8-43E0-A23D-4DB3B4C8A227}" dt="2025-12-16T08:27:24.972" v="118" actId="20577"/>
          <ac:spMkLst>
            <pc:docMk/>
            <pc:sldMk cId="311656860" sldId="273"/>
            <ac:spMk id="8" creationId="{68486951-576E-81E0-86BF-03AF6DC780CF}"/>
          </ac:spMkLst>
        </pc:spChg>
      </pc:sldChg>
      <pc:sldChg chg="modSp mod">
        <pc:chgData name="Halyna Semytska" userId="a3d2e4e7-b9ff-45b1-8635-20d07c4ce47e" providerId="ADAL" clId="{FB7BFF1B-B6B8-43E0-A23D-4DB3B4C8A227}" dt="2025-12-17T12:49:35.245" v="485" actId="20577"/>
        <pc:sldMkLst>
          <pc:docMk/>
          <pc:sldMk cId="2059062686" sldId="274"/>
        </pc:sldMkLst>
        <pc:spChg chg="mod">
          <ac:chgData name="Halyna Semytska" userId="a3d2e4e7-b9ff-45b1-8635-20d07c4ce47e" providerId="ADAL" clId="{FB7BFF1B-B6B8-43E0-A23D-4DB3B4C8A227}" dt="2025-12-16T08:26:38.158" v="101"/>
          <ac:spMkLst>
            <pc:docMk/>
            <pc:sldMk cId="2059062686" sldId="274"/>
            <ac:spMk id="4" creationId="{610DF807-39D0-D3FC-19A1-9E7A4866FB3A}"/>
          </ac:spMkLst>
        </pc:spChg>
        <pc:spChg chg="mod">
          <ac:chgData name="Halyna Semytska" userId="a3d2e4e7-b9ff-45b1-8635-20d07c4ce47e" providerId="ADAL" clId="{FB7BFF1B-B6B8-43E0-A23D-4DB3B4C8A227}" dt="2025-12-17T12:49:35.245" v="485" actId="20577"/>
          <ac:spMkLst>
            <pc:docMk/>
            <pc:sldMk cId="2059062686" sldId="274"/>
            <ac:spMk id="11" creationId="{D5B1873F-636B-2BC0-FDBE-54742D5767D3}"/>
          </ac:spMkLst>
        </pc:spChg>
        <pc:spChg chg="mod">
          <ac:chgData name="Halyna Semytska" userId="a3d2e4e7-b9ff-45b1-8635-20d07c4ce47e" providerId="ADAL" clId="{FB7BFF1B-B6B8-43E0-A23D-4DB3B4C8A227}" dt="2025-12-17T12:45:51.019" v="455" actId="20577"/>
          <ac:spMkLst>
            <pc:docMk/>
            <pc:sldMk cId="2059062686" sldId="274"/>
            <ac:spMk id="12" creationId="{F78FD5ED-C76F-D42A-92EE-86A327EB1991}"/>
          </ac:spMkLst>
        </pc:spChg>
      </pc:sldChg>
      <pc:sldChg chg="modSp mod">
        <pc:chgData name="Halyna Semytska" userId="a3d2e4e7-b9ff-45b1-8635-20d07c4ce47e" providerId="ADAL" clId="{FB7BFF1B-B6B8-43E0-A23D-4DB3B4C8A227}" dt="2025-12-16T10:06:05.417" v="303" actId="14734"/>
        <pc:sldMkLst>
          <pc:docMk/>
          <pc:sldMk cId="1042569936" sldId="275"/>
        </pc:sldMkLst>
        <pc:spChg chg="mod">
          <ac:chgData name="Halyna Semytska" userId="a3d2e4e7-b9ff-45b1-8635-20d07c4ce47e" providerId="ADAL" clId="{FB7BFF1B-B6B8-43E0-A23D-4DB3B4C8A227}" dt="2025-12-16T10:05:30.066" v="298" actId="1076"/>
          <ac:spMkLst>
            <pc:docMk/>
            <pc:sldMk cId="1042569936" sldId="275"/>
            <ac:spMk id="2" creationId="{22DE8A88-D9D4-FCC2-E1FA-32603E2FEF49}"/>
          </ac:spMkLst>
        </pc:spChg>
        <pc:spChg chg="mod">
          <ac:chgData name="Halyna Semytska" userId="a3d2e4e7-b9ff-45b1-8635-20d07c4ce47e" providerId="ADAL" clId="{FB7BFF1B-B6B8-43E0-A23D-4DB3B4C8A227}" dt="2025-12-16T08:28:05.641" v="133" actId="20577"/>
          <ac:spMkLst>
            <pc:docMk/>
            <pc:sldMk cId="1042569936" sldId="275"/>
            <ac:spMk id="5" creationId="{E3B2AC7E-3227-BE30-CBED-939402EEED93}"/>
          </ac:spMkLst>
        </pc:spChg>
        <pc:graphicFrameChg chg="mod modGraphic">
          <ac:chgData name="Halyna Semytska" userId="a3d2e4e7-b9ff-45b1-8635-20d07c4ce47e" providerId="ADAL" clId="{FB7BFF1B-B6B8-43E0-A23D-4DB3B4C8A227}" dt="2025-12-16T10:06:05.417" v="303" actId="14734"/>
          <ac:graphicFrameMkLst>
            <pc:docMk/>
            <pc:sldMk cId="1042569936" sldId="275"/>
            <ac:graphicFrameMk id="7" creationId="{496467C0-4D51-6FF5-E28B-3D45BBBE7524}"/>
          </ac:graphicFrameMkLst>
        </pc:graphicFrameChg>
      </pc:sldChg>
      <pc:sldChg chg="modSp mod">
        <pc:chgData name="Halyna Semytska" userId="a3d2e4e7-b9ff-45b1-8635-20d07c4ce47e" providerId="ADAL" clId="{FB7BFF1B-B6B8-43E0-A23D-4DB3B4C8A227}" dt="2025-12-16T08:54:34.732" v="263" actId="20577"/>
        <pc:sldMkLst>
          <pc:docMk/>
          <pc:sldMk cId="375478824" sldId="276"/>
        </pc:sldMkLst>
        <pc:spChg chg="mod">
          <ac:chgData name="Halyna Semytska" userId="a3d2e4e7-b9ff-45b1-8635-20d07c4ce47e" providerId="ADAL" clId="{FB7BFF1B-B6B8-43E0-A23D-4DB3B4C8A227}" dt="2025-12-16T08:53:32.971" v="238"/>
          <ac:spMkLst>
            <pc:docMk/>
            <pc:sldMk cId="375478824" sldId="276"/>
            <ac:spMk id="2" creationId="{8D5DBF03-F472-3A2D-0793-3F600F477651}"/>
          </ac:spMkLst>
        </pc:spChg>
        <pc:spChg chg="mod">
          <ac:chgData name="Halyna Semytska" userId="a3d2e4e7-b9ff-45b1-8635-20d07c4ce47e" providerId="ADAL" clId="{FB7BFF1B-B6B8-43E0-A23D-4DB3B4C8A227}" dt="2025-12-16T08:54:34.732" v="263" actId="20577"/>
          <ac:spMkLst>
            <pc:docMk/>
            <pc:sldMk cId="375478824" sldId="276"/>
            <ac:spMk id="3" creationId="{61D0572A-C053-38A5-8721-340FC434BD43}"/>
          </ac:spMkLst>
        </pc:spChg>
        <pc:spChg chg="mod">
          <ac:chgData name="Halyna Semytska" userId="a3d2e4e7-b9ff-45b1-8635-20d07c4ce47e" providerId="ADAL" clId="{FB7BFF1B-B6B8-43E0-A23D-4DB3B4C8A227}" dt="2025-12-16T08:27:40.819" v="124" actId="20577"/>
          <ac:spMkLst>
            <pc:docMk/>
            <pc:sldMk cId="375478824" sldId="276"/>
            <ac:spMk id="5" creationId="{7E6FF2FF-4752-11D9-4487-B88C885D88EA}"/>
          </ac:spMkLst>
        </pc:spChg>
      </pc:sldChg>
      <pc:sldChg chg="modSp mod">
        <pc:chgData name="Halyna Semytska" userId="a3d2e4e7-b9ff-45b1-8635-20d07c4ce47e" providerId="ADAL" clId="{FB7BFF1B-B6B8-43E0-A23D-4DB3B4C8A227}" dt="2025-12-16T08:28:21.254" v="140"/>
        <pc:sldMkLst>
          <pc:docMk/>
          <pc:sldMk cId="2014351609" sldId="277"/>
        </pc:sldMkLst>
        <pc:spChg chg="mod">
          <ac:chgData name="Halyna Semytska" userId="a3d2e4e7-b9ff-45b1-8635-20d07c4ce47e" providerId="ADAL" clId="{FB7BFF1B-B6B8-43E0-A23D-4DB3B4C8A227}" dt="2025-12-16T08:28:21.254" v="140"/>
          <ac:spMkLst>
            <pc:docMk/>
            <pc:sldMk cId="2014351609" sldId="277"/>
            <ac:spMk id="5" creationId="{F764C392-4835-DCD8-51FA-AC13C2CCB28D}"/>
          </ac:spMkLst>
        </pc:spChg>
      </pc:sldChg>
      <pc:sldChg chg="modSp mod">
        <pc:chgData name="Halyna Semytska" userId="a3d2e4e7-b9ff-45b1-8635-20d07c4ce47e" providerId="ADAL" clId="{FB7BFF1B-B6B8-43E0-A23D-4DB3B4C8A227}" dt="2025-12-16T10:16:45.512" v="332" actId="1076"/>
        <pc:sldMkLst>
          <pc:docMk/>
          <pc:sldMk cId="2675214646" sldId="278"/>
        </pc:sldMkLst>
        <pc:spChg chg="mod">
          <ac:chgData name="Halyna Semytska" userId="a3d2e4e7-b9ff-45b1-8635-20d07c4ce47e" providerId="ADAL" clId="{FB7BFF1B-B6B8-43E0-A23D-4DB3B4C8A227}" dt="2025-12-16T10:16:35.344" v="329" actId="1076"/>
          <ac:spMkLst>
            <pc:docMk/>
            <pc:sldMk cId="2675214646" sldId="278"/>
            <ac:spMk id="3" creationId="{18103DC5-1B72-0CB4-6A17-716C4614DFE4}"/>
          </ac:spMkLst>
        </pc:spChg>
        <pc:spChg chg="mod">
          <ac:chgData name="Halyna Semytska" userId="a3d2e4e7-b9ff-45b1-8635-20d07c4ce47e" providerId="ADAL" clId="{FB7BFF1B-B6B8-43E0-A23D-4DB3B4C8A227}" dt="2025-12-16T10:16:41.802" v="331" actId="1076"/>
          <ac:spMkLst>
            <pc:docMk/>
            <pc:sldMk cId="2675214646" sldId="278"/>
            <ac:spMk id="4" creationId="{C8973535-A1FB-568F-133A-FDE5EA4A1823}"/>
          </ac:spMkLst>
        </pc:spChg>
        <pc:spChg chg="mod">
          <ac:chgData name="Halyna Semytska" userId="a3d2e4e7-b9ff-45b1-8635-20d07c4ce47e" providerId="ADAL" clId="{FB7BFF1B-B6B8-43E0-A23D-4DB3B4C8A227}" dt="2025-12-16T10:16:38.594" v="330" actId="1076"/>
          <ac:spMkLst>
            <pc:docMk/>
            <pc:sldMk cId="2675214646" sldId="278"/>
            <ac:spMk id="5" creationId="{526C2752-CBDC-BA98-6776-56EED2D13315}"/>
          </ac:spMkLst>
        </pc:spChg>
        <pc:spChg chg="mod">
          <ac:chgData name="Halyna Semytska" userId="a3d2e4e7-b9ff-45b1-8635-20d07c4ce47e" providerId="ADAL" clId="{FB7BFF1B-B6B8-43E0-A23D-4DB3B4C8A227}" dt="2025-12-16T10:16:45.512" v="332" actId="1076"/>
          <ac:spMkLst>
            <pc:docMk/>
            <pc:sldMk cId="2675214646" sldId="278"/>
            <ac:spMk id="6" creationId="{6779106D-1C18-5340-49A5-FC7D911D740A}"/>
          </ac:spMkLst>
        </pc:spChg>
        <pc:spChg chg="mod">
          <ac:chgData name="Halyna Semytska" userId="a3d2e4e7-b9ff-45b1-8635-20d07c4ce47e" providerId="ADAL" clId="{FB7BFF1B-B6B8-43E0-A23D-4DB3B4C8A227}" dt="2025-12-16T08:28:37.357" v="145" actId="20577"/>
          <ac:spMkLst>
            <pc:docMk/>
            <pc:sldMk cId="2675214646" sldId="278"/>
            <ac:spMk id="8" creationId="{78CE9CD9-9108-3C63-B252-A5FC8CECCC05}"/>
          </ac:spMkLst>
        </pc:spChg>
      </pc:sldChg>
      <pc:sldChg chg="modSp">
        <pc:chgData name="Halyna Semytska" userId="a3d2e4e7-b9ff-45b1-8635-20d07c4ce47e" providerId="ADAL" clId="{FB7BFF1B-B6B8-43E0-A23D-4DB3B4C8A227}" dt="2025-12-16T08:28:27.259" v="141"/>
        <pc:sldMkLst>
          <pc:docMk/>
          <pc:sldMk cId="1683999763" sldId="280"/>
        </pc:sldMkLst>
        <pc:spChg chg="mod">
          <ac:chgData name="Halyna Semytska" userId="a3d2e4e7-b9ff-45b1-8635-20d07c4ce47e" providerId="ADAL" clId="{FB7BFF1B-B6B8-43E0-A23D-4DB3B4C8A227}" dt="2025-12-16T08:28:27.259" v="141"/>
          <ac:spMkLst>
            <pc:docMk/>
            <pc:sldMk cId="1683999763" sldId="280"/>
            <ac:spMk id="8" creationId="{C32DA7D2-C633-C0A8-7630-75ACCAB64BF6}"/>
          </ac:spMkLst>
        </pc:spChg>
      </pc:sldChg>
      <pc:sldChg chg="modSp mod">
        <pc:chgData name="Halyna Semytska" userId="a3d2e4e7-b9ff-45b1-8635-20d07c4ce47e" providerId="ADAL" clId="{FB7BFF1B-B6B8-43E0-A23D-4DB3B4C8A227}" dt="2025-12-16T10:09:48.171" v="307" actId="1076"/>
        <pc:sldMkLst>
          <pc:docMk/>
          <pc:sldMk cId="383259480" sldId="281"/>
        </pc:sldMkLst>
        <pc:spChg chg="mod">
          <ac:chgData name="Halyna Semytska" userId="a3d2e4e7-b9ff-45b1-8635-20d07c4ce47e" providerId="ADAL" clId="{FB7BFF1B-B6B8-43E0-A23D-4DB3B4C8A227}" dt="2025-12-16T10:08:40.951" v="304" actId="20577"/>
          <ac:spMkLst>
            <pc:docMk/>
            <pc:sldMk cId="383259480" sldId="281"/>
            <ac:spMk id="3" creationId="{3267BAE0-2FE8-682E-53D4-CD2226265245}"/>
          </ac:spMkLst>
        </pc:spChg>
        <pc:spChg chg="mod">
          <ac:chgData name="Halyna Semytska" userId="a3d2e4e7-b9ff-45b1-8635-20d07c4ce47e" providerId="ADAL" clId="{FB7BFF1B-B6B8-43E0-A23D-4DB3B4C8A227}" dt="2025-12-16T10:08:56.572" v="306" actId="20577"/>
          <ac:spMkLst>
            <pc:docMk/>
            <pc:sldMk cId="383259480" sldId="281"/>
            <ac:spMk id="5" creationId="{3523B17E-40CA-3EF1-4ED4-2222496DF906}"/>
          </ac:spMkLst>
        </pc:spChg>
        <pc:spChg chg="mod">
          <ac:chgData name="Halyna Semytska" userId="a3d2e4e7-b9ff-45b1-8635-20d07c4ce47e" providerId="ADAL" clId="{FB7BFF1B-B6B8-43E0-A23D-4DB3B4C8A227}" dt="2025-12-16T10:09:48.171" v="307" actId="1076"/>
          <ac:spMkLst>
            <pc:docMk/>
            <pc:sldMk cId="383259480" sldId="281"/>
            <ac:spMk id="6" creationId="{8330709F-E972-74DF-05E5-C419E3A8EAFE}"/>
          </ac:spMkLst>
        </pc:spChg>
        <pc:spChg chg="mod">
          <ac:chgData name="Halyna Semytska" userId="a3d2e4e7-b9ff-45b1-8635-20d07c4ce47e" providerId="ADAL" clId="{FB7BFF1B-B6B8-43E0-A23D-4DB3B4C8A227}" dt="2025-12-16T08:28:12.022" v="136" actId="20577"/>
          <ac:spMkLst>
            <pc:docMk/>
            <pc:sldMk cId="383259480" sldId="281"/>
            <ac:spMk id="8" creationId="{70525F9B-0743-3312-C1D6-AFC32053DAEA}"/>
          </ac:spMkLst>
        </pc:spChg>
      </pc:sldChg>
      <pc:sldChg chg="modSp mod">
        <pc:chgData name="Halyna Semytska" userId="a3d2e4e7-b9ff-45b1-8635-20d07c4ce47e" providerId="ADAL" clId="{FB7BFF1B-B6B8-43E0-A23D-4DB3B4C8A227}" dt="2025-12-16T08:26:54.207" v="107" actId="20577"/>
        <pc:sldMkLst>
          <pc:docMk/>
          <pc:sldMk cId="1159862195" sldId="282"/>
        </pc:sldMkLst>
        <pc:spChg chg="mod">
          <ac:chgData name="Halyna Semytska" userId="a3d2e4e7-b9ff-45b1-8635-20d07c4ce47e" providerId="ADAL" clId="{FB7BFF1B-B6B8-43E0-A23D-4DB3B4C8A227}" dt="2025-12-15T22:22:08.262" v="34" actId="20577"/>
          <ac:spMkLst>
            <pc:docMk/>
            <pc:sldMk cId="1159862195" sldId="282"/>
            <ac:spMk id="3" creationId="{8CC11A74-9EE7-E8AB-FB54-A39890FEA61B}"/>
          </ac:spMkLst>
        </pc:spChg>
        <pc:spChg chg="mod">
          <ac:chgData name="Halyna Semytska" userId="a3d2e4e7-b9ff-45b1-8635-20d07c4ce47e" providerId="ADAL" clId="{FB7BFF1B-B6B8-43E0-A23D-4DB3B4C8A227}" dt="2025-12-16T08:26:54.207" v="107" actId="20577"/>
          <ac:spMkLst>
            <pc:docMk/>
            <pc:sldMk cId="1159862195" sldId="282"/>
            <ac:spMk id="5" creationId="{47A1F1CC-16BB-D4A4-D904-87B28A482CFD}"/>
          </ac:spMkLst>
        </pc:spChg>
      </pc:sldChg>
      <pc:sldChg chg="modSp mod">
        <pc:chgData name="Halyna Semytska" userId="a3d2e4e7-b9ff-45b1-8635-20d07c4ce47e" providerId="ADAL" clId="{FB7BFF1B-B6B8-43E0-A23D-4DB3B4C8A227}" dt="2025-12-16T08:29:00.980" v="154" actId="20577"/>
        <pc:sldMkLst>
          <pc:docMk/>
          <pc:sldMk cId="398720931" sldId="283"/>
        </pc:sldMkLst>
        <pc:spChg chg="mod">
          <ac:chgData name="Halyna Semytska" userId="a3d2e4e7-b9ff-45b1-8635-20d07c4ce47e" providerId="ADAL" clId="{FB7BFF1B-B6B8-43E0-A23D-4DB3B4C8A227}" dt="2025-12-16T08:29:00.980" v="154" actId="20577"/>
          <ac:spMkLst>
            <pc:docMk/>
            <pc:sldMk cId="398720931" sldId="283"/>
            <ac:spMk id="3" creationId="{A612C5D0-BCDB-4190-AD5F-931D1BE2167A}"/>
          </ac:spMkLst>
        </pc:spChg>
      </pc:sldChg>
      <pc:sldChg chg="modSp add mod">
        <pc:chgData name="Halyna Semytska" userId="a3d2e4e7-b9ff-45b1-8635-20d07c4ce47e" providerId="ADAL" clId="{FB7BFF1B-B6B8-43E0-A23D-4DB3B4C8A227}" dt="2025-12-16T10:16:04.790" v="328"/>
        <pc:sldMkLst>
          <pc:docMk/>
          <pc:sldMk cId="922935542" sldId="284"/>
        </pc:sldMkLst>
        <pc:spChg chg="mod">
          <ac:chgData name="Halyna Semytska" userId="a3d2e4e7-b9ff-45b1-8635-20d07c4ce47e" providerId="ADAL" clId="{FB7BFF1B-B6B8-43E0-A23D-4DB3B4C8A227}" dt="2025-12-16T10:11:59.594" v="309"/>
          <ac:spMkLst>
            <pc:docMk/>
            <pc:sldMk cId="922935542" sldId="284"/>
            <ac:spMk id="2" creationId="{8C937821-68F1-CB03-A5FC-D99EE8BE11DF}"/>
          </ac:spMkLst>
        </pc:spChg>
        <pc:spChg chg="mod">
          <ac:chgData name="Halyna Semytska" userId="a3d2e4e7-b9ff-45b1-8635-20d07c4ce47e" providerId="ADAL" clId="{FB7BFF1B-B6B8-43E0-A23D-4DB3B4C8A227}" dt="2025-12-16T10:15:49.093" v="327"/>
          <ac:spMkLst>
            <pc:docMk/>
            <pc:sldMk cId="922935542" sldId="284"/>
            <ac:spMk id="7" creationId="{7F0C08FF-71A6-B06A-D7EE-83265A47435B}"/>
          </ac:spMkLst>
        </pc:spChg>
        <pc:spChg chg="mod">
          <ac:chgData name="Halyna Semytska" userId="a3d2e4e7-b9ff-45b1-8635-20d07c4ce47e" providerId="ADAL" clId="{FB7BFF1B-B6B8-43E0-A23D-4DB3B4C8A227}" dt="2025-12-16T10:16:04.790" v="328"/>
          <ac:spMkLst>
            <pc:docMk/>
            <pc:sldMk cId="922935542" sldId="284"/>
            <ac:spMk id="8" creationId="{B1B911FB-186B-5A17-C41B-7A5EE98E5051}"/>
          </ac:spMkLst>
        </pc:spChg>
        <pc:spChg chg="mod">
          <ac:chgData name="Halyna Semytska" userId="a3d2e4e7-b9ff-45b1-8635-20d07c4ce47e" providerId="ADAL" clId="{FB7BFF1B-B6B8-43E0-A23D-4DB3B4C8A227}" dt="2025-12-16T10:13:34.191" v="317"/>
          <ac:spMkLst>
            <pc:docMk/>
            <pc:sldMk cId="922935542" sldId="284"/>
            <ac:spMk id="20" creationId="{B76E94FC-7B15-9695-91C8-0262DD083098}"/>
          </ac:spMkLst>
        </pc:spChg>
        <pc:spChg chg="mod">
          <ac:chgData name="Halyna Semytska" userId="a3d2e4e7-b9ff-45b1-8635-20d07c4ce47e" providerId="ADAL" clId="{FB7BFF1B-B6B8-43E0-A23D-4DB3B4C8A227}" dt="2025-12-16T10:15:33.751" v="326"/>
          <ac:spMkLst>
            <pc:docMk/>
            <pc:sldMk cId="922935542" sldId="284"/>
            <ac:spMk id="21" creationId="{01D78629-9F46-06AA-2183-B6D98D703FB3}"/>
          </ac:spMkLst>
        </pc:spChg>
        <pc:spChg chg="mod">
          <ac:chgData name="Halyna Semytska" userId="a3d2e4e7-b9ff-45b1-8635-20d07c4ce47e" providerId="ADAL" clId="{FB7BFF1B-B6B8-43E0-A23D-4DB3B4C8A227}" dt="2025-12-16T10:13:17.633" v="316"/>
          <ac:spMkLst>
            <pc:docMk/>
            <pc:sldMk cId="922935542" sldId="284"/>
            <ac:spMk id="22" creationId="{78870425-48C6-D347-E0C4-F826B16353CF}"/>
          </ac:spMkLst>
        </pc:spChg>
        <pc:picChg chg="mod">
          <ac:chgData name="Halyna Semytska" userId="a3d2e4e7-b9ff-45b1-8635-20d07c4ce47e" providerId="ADAL" clId="{FB7BFF1B-B6B8-43E0-A23D-4DB3B4C8A227}" dt="2025-12-16T10:12:50.637" v="315" actId="1076"/>
          <ac:picMkLst>
            <pc:docMk/>
            <pc:sldMk cId="922935542" sldId="284"/>
            <ac:picMk id="19" creationId="{6A5C6070-555D-0F1C-2847-BB9152F9B245}"/>
          </ac:picMkLst>
        </pc:picChg>
      </pc:sldChg>
    </pc:docChg>
  </pc:docChgLst>
  <pc:docChgLst>
    <pc:chgData name="Vitaliy Storozhuk" userId="9d6b1be7-911f-407b-9949-55e935fa272c" providerId="ADAL" clId="{92CC15FE-5551-4251-B394-AC85F0CA7C91}"/>
    <pc:docChg chg="undo custSel modSld">
      <pc:chgData name="Vitaliy Storozhuk" userId="9d6b1be7-911f-407b-9949-55e935fa272c" providerId="ADAL" clId="{92CC15FE-5551-4251-B394-AC85F0CA7C91}" dt="2025-12-17T12:29:57.229" v="312" actId="255"/>
      <pc:docMkLst>
        <pc:docMk/>
      </pc:docMkLst>
      <pc:sldChg chg="addSp delSp modSp mod">
        <pc:chgData name="Vitaliy Storozhuk" userId="9d6b1be7-911f-407b-9949-55e935fa272c" providerId="ADAL" clId="{92CC15FE-5551-4251-B394-AC85F0CA7C91}" dt="2025-12-17T12:29:57.229" v="312" actId="255"/>
        <pc:sldMkLst>
          <pc:docMk/>
          <pc:sldMk cId="0" sldId="256"/>
        </pc:sldMkLst>
        <pc:spChg chg="add del mod">
          <ac:chgData name="Vitaliy Storozhuk" userId="9d6b1be7-911f-407b-9949-55e935fa272c" providerId="ADAL" clId="{92CC15FE-5551-4251-B394-AC85F0CA7C91}" dt="2025-12-17T12:29:57.229" v="312" actId="255"/>
          <ac:spMkLst>
            <pc:docMk/>
            <pc:sldMk cId="0" sldId="256"/>
            <ac:spMk id="2" creationId="{00000000-0000-0000-0000-000000000000}"/>
          </ac:spMkLst>
        </pc:spChg>
        <pc:spChg chg="mod">
          <ac:chgData name="Vitaliy Storozhuk" userId="9d6b1be7-911f-407b-9949-55e935fa272c" providerId="ADAL" clId="{92CC15FE-5551-4251-B394-AC85F0CA7C91}" dt="2025-12-17T12:27:48.725" v="308" actId="1076"/>
          <ac:spMkLst>
            <pc:docMk/>
            <pc:sldMk cId="0" sldId="256"/>
            <ac:spMk id="4" creationId="{D536C6A0-0DBE-6E94-4120-8BF28E0845B2}"/>
          </ac:spMkLst>
        </pc:spChg>
        <pc:spChg chg="add del mod">
          <ac:chgData name="Vitaliy Storozhuk" userId="9d6b1be7-911f-407b-9949-55e935fa272c" providerId="ADAL" clId="{92CC15FE-5551-4251-B394-AC85F0CA7C91}" dt="2025-12-17T12:21:42.967" v="290" actId="478"/>
          <ac:spMkLst>
            <pc:docMk/>
            <pc:sldMk cId="0" sldId="256"/>
            <ac:spMk id="9" creationId="{954CD8CD-52FE-62F0-2BB4-1C88203A77B2}"/>
          </ac:spMkLst>
        </pc:spChg>
      </pc:sldChg>
      <pc:sldChg chg="delSp modSp mod">
        <pc:chgData name="Vitaliy Storozhuk" userId="9d6b1be7-911f-407b-9949-55e935fa272c" providerId="ADAL" clId="{92CC15FE-5551-4251-B394-AC85F0CA7C91}" dt="2025-12-17T11:45:54.713" v="22" actId="1036"/>
        <pc:sldMkLst>
          <pc:docMk/>
          <pc:sldMk cId="3743632528" sldId="260"/>
        </pc:sldMkLst>
        <pc:spChg chg="mod">
          <ac:chgData name="Vitaliy Storozhuk" userId="9d6b1be7-911f-407b-9949-55e935fa272c" providerId="ADAL" clId="{92CC15FE-5551-4251-B394-AC85F0CA7C91}" dt="2025-12-17T11:44:02.935" v="6" actId="1076"/>
          <ac:spMkLst>
            <pc:docMk/>
            <pc:sldMk cId="3743632528" sldId="260"/>
            <ac:spMk id="2" creationId="{7EB10427-A183-8ADD-AAE4-CF228E4CDD48}"/>
          </ac:spMkLst>
        </pc:spChg>
        <pc:spChg chg="mod">
          <ac:chgData name="Vitaliy Storozhuk" userId="9d6b1be7-911f-407b-9949-55e935fa272c" providerId="ADAL" clId="{92CC15FE-5551-4251-B394-AC85F0CA7C91}" dt="2025-12-17T11:45:54.713" v="22" actId="1036"/>
          <ac:spMkLst>
            <pc:docMk/>
            <pc:sldMk cId="3743632528" sldId="260"/>
            <ac:spMk id="3" creationId="{94D9D21E-31C9-CEC8-A65F-DC828E8E4AE0}"/>
          </ac:spMkLst>
        </pc:spChg>
        <pc:spChg chg="del">
          <ac:chgData name="Vitaliy Storozhuk" userId="9d6b1be7-911f-407b-9949-55e935fa272c" providerId="ADAL" clId="{92CC15FE-5551-4251-B394-AC85F0CA7C91}" dt="2025-12-17T11:45:46.548" v="15" actId="478"/>
          <ac:spMkLst>
            <pc:docMk/>
            <pc:sldMk cId="3743632528" sldId="260"/>
            <ac:spMk id="4" creationId="{0B046F7F-67C7-E089-633A-E4749EC32F5B}"/>
          </ac:spMkLst>
        </pc:spChg>
        <pc:spChg chg="del">
          <ac:chgData name="Vitaliy Storozhuk" userId="9d6b1be7-911f-407b-9949-55e935fa272c" providerId="ADAL" clId="{92CC15FE-5551-4251-B394-AC85F0CA7C91}" dt="2025-12-17T11:45:44.119" v="14" actId="478"/>
          <ac:spMkLst>
            <pc:docMk/>
            <pc:sldMk cId="3743632528" sldId="260"/>
            <ac:spMk id="5" creationId="{62DA7351-BD3C-C6D6-7094-6ABB92DD0F87}"/>
          </ac:spMkLst>
        </pc:spChg>
      </pc:sldChg>
      <pc:sldChg chg="modSp mod">
        <pc:chgData name="Vitaliy Storozhuk" userId="9d6b1be7-911f-407b-9949-55e935fa272c" providerId="ADAL" clId="{92CC15FE-5551-4251-B394-AC85F0CA7C91}" dt="2025-12-17T11:52:09.739" v="74" actId="6549"/>
        <pc:sldMkLst>
          <pc:docMk/>
          <pc:sldMk cId="1844289299" sldId="266"/>
        </pc:sldMkLst>
        <pc:spChg chg="mod">
          <ac:chgData name="Vitaliy Storozhuk" userId="9d6b1be7-911f-407b-9949-55e935fa272c" providerId="ADAL" clId="{92CC15FE-5551-4251-B394-AC85F0CA7C91}" dt="2025-12-17T11:52:09.739" v="74" actId="6549"/>
          <ac:spMkLst>
            <pc:docMk/>
            <pc:sldMk cId="1844289299" sldId="266"/>
            <ac:spMk id="22" creationId="{8919B5B2-9860-8544-83E6-C4F62510E476}"/>
          </ac:spMkLst>
        </pc:spChg>
      </pc:sldChg>
      <pc:sldChg chg="modSp mod">
        <pc:chgData name="Vitaliy Storozhuk" userId="9d6b1be7-911f-407b-9949-55e935fa272c" providerId="ADAL" clId="{92CC15FE-5551-4251-B394-AC85F0CA7C91}" dt="2025-12-17T12:22:27.676" v="304" actId="20577"/>
        <pc:sldMkLst>
          <pc:docMk/>
          <pc:sldMk cId="838364931" sldId="269"/>
        </pc:sldMkLst>
        <pc:spChg chg="mod">
          <ac:chgData name="Vitaliy Storozhuk" userId="9d6b1be7-911f-407b-9949-55e935fa272c" providerId="ADAL" clId="{92CC15FE-5551-4251-B394-AC85F0CA7C91}" dt="2025-12-17T12:22:27.676" v="304" actId="20577"/>
          <ac:spMkLst>
            <pc:docMk/>
            <pc:sldMk cId="838364931" sldId="269"/>
            <ac:spMk id="7" creationId="{A04E02B9-E4C1-4A88-0753-C8AEB5DF36FC}"/>
          </ac:spMkLst>
        </pc:spChg>
      </pc:sldChg>
      <pc:sldChg chg="modSp mod">
        <pc:chgData name="Vitaliy Storozhuk" userId="9d6b1be7-911f-407b-9949-55e935fa272c" providerId="ADAL" clId="{92CC15FE-5551-4251-B394-AC85F0CA7C91}" dt="2025-12-17T11:51:18.524" v="52"/>
        <pc:sldMkLst>
          <pc:docMk/>
          <pc:sldMk cId="311656860" sldId="273"/>
        </pc:sldMkLst>
        <pc:spChg chg="mod">
          <ac:chgData name="Vitaliy Storozhuk" userId="9d6b1be7-911f-407b-9949-55e935fa272c" providerId="ADAL" clId="{92CC15FE-5551-4251-B394-AC85F0CA7C91}" dt="2025-12-17T11:51:18.524" v="52"/>
          <ac:spMkLst>
            <pc:docMk/>
            <pc:sldMk cId="311656860" sldId="273"/>
            <ac:spMk id="5" creationId="{110D5DD9-740C-EDD7-58A6-F96C740893FC}"/>
          </ac:spMkLst>
        </pc:spChg>
      </pc:sldChg>
      <pc:sldChg chg="modSp">
        <pc:chgData name="Vitaliy Storozhuk" userId="9d6b1be7-911f-407b-9949-55e935fa272c" providerId="ADAL" clId="{92CC15FE-5551-4251-B394-AC85F0CA7C91}" dt="2025-12-17T12:10:46.058" v="196" actId="20577"/>
        <pc:sldMkLst>
          <pc:docMk/>
          <pc:sldMk cId="2059062686" sldId="274"/>
        </pc:sldMkLst>
        <pc:spChg chg="mod">
          <ac:chgData name="Vitaliy Storozhuk" userId="9d6b1be7-911f-407b-9949-55e935fa272c" providerId="ADAL" clId="{92CC15FE-5551-4251-B394-AC85F0CA7C91}" dt="2025-12-17T12:10:46.058" v="196" actId="20577"/>
          <ac:spMkLst>
            <pc:docMk/>
            <pc:sldMk cId="2059062686" sldId="274"/>
            <ac:spMk id="14" creationId="{C4085A1A-463D-F5F0-C8E3-22A73D599E7C}"/>
          </ac:spMkLst>
        </pc:spChg>
      </pc:sldChg>
      <pc:sldChg chg="modSp mod">
        <pc:chgData name="Vitaliy Storozhuk" userId="9d6b1be7-911f-407b-9949-55e935fa272c" providerId="ADAL" clId="{92CC15FE-5551-4251-B394-AC85F0CA7C91}" dt="2025-12-17T12:12:12.838" v="197" actId="20577"/>
        <pc:sldMkLst>
          <pc:docMk/>
          <pc:sldMk cId="2014351609" sldId="277"/>
        </pc:sldMkLst>
        <pc:spChg chg="mod">
          <ac:chgData name="Vitaliy Storozhuk" userId="9d6b1be7-911f-407b-9949-55e935fa272c" providerId="ADAL" clId="{92CC15FE-5551-4251-B394-AC85F0CA7C91}" dt="2025-12-17T11:54:54.097" v="143" actId="6549"/>
          <ac:spMkLst>
            <pc:docMk/>
            <pc:sldMk cId="2014351609" sldId="277"/>
            <ac:spMk id="2" creationId="{CD24A90F-C2F7-BA14-AA90-91DD63EB0450}"/>
          </ac:spMkLst>
        </pc:spChg>
        <pc:spChg chg="mod">
          <ac:chgData name="Vitaliy Storozhuk" userId="9d6b1be7-911f-407b-9949-55e935fa272c" providerId="ADAL" clId="{92CC15FE-5551-4251-B394-AC85F0CA7C91}" dt="2025-12-17T12:12:12.838" v="197" actId="20577"/>
          <ac:spMkLst>
            <pc:docMk/>
            <pc:sldMk cId="2014351609" sldId="277"/>
            <ac:spMk id="3" creationId="{FA8B7EAE-BB3D-1870-1BB7-2733404A9153}"/>
          </ac:spMkLst>
        </pc:spChg>
      </pc:sldChg>
      <pc:sldChg chg="modSp mod">
        <pc:chgData name="Vitaliy Storozhuk" userId="9d6b1be7-911f-407b-9949-55e935fa272c" providerId="ADAL" clId="{92CC15FE-5551-4251-B394-AC85F0CA7C91}" dt="2025-12-17T12:13:32.315" v="251" actId="20577"/>
        <pc:sldMkLst>
          <pc:docMk/>
          <pc:sldMk cId="2675214646" sldId="278"/>
        </pc:sldMkLst>
        <pc:spChg chg="mod">
          <ac:chgData name="Vitaliy Storozhuk" userId="9d6b1be7-911f-407b-9949-55e935fa272c" providerId="ADAL" clId="{92CC15FE-5551-4251-B394-AC85F0CA7C91}" dt="2025-12-17T12:13:23.480" v="230" actId="20577"/>
          <ac:spMkLst>
            <pc:docMk/>
            <pc:sldMk cId="2675214646" sldId="278"/>
            <ac:spMk id="3" creationId="{18103DC5-1B72-0CB4-6A17-716C4614DFE4}"/>
          </ac:spMkLst>
        </pc:spChg>
        <pc:spChg chg="mod">
          <ac:chgData name="Vitaliy Storozhuk" userId="9d6b1be7-911f-407b-9949-55e935fa272c" providerId="ADAL" clId="{92CC15FE-5551-4251-B394-AC85F0CA7C91}" dt="2025-12-17T12:13:32.315" v="251" actId="20577"/>
          <ac:spMkLst>
            <pc:docMk/>
            <pc:sldMk cId="2675214646" sldId="278"/>
            <ac:spMk id="5" creationId="{526C2752-CBDC-BA98-6776-56EED2D13315}"/>
          </ac:spMkLst>
        </pc:spChg>
      </pc:sldChg>
      <pc:sldChg chg="modSp mod">
        <pc:chgData name="Vitaliy Storozhuk" userId="9d6b1be7-911f-407b-9949-55e935fa272c" providerId="ADAL" clId="{92CC15FE-5551-4251-B394-AC85F0CA7C91}" dt="2025-12-17T11:56:49.016" v="193" actId="20577"/>
        <pc:sldMkLst>
          <pc:docMk/>
          <pc:sldMk cId="1683999763" sldId="280"/>
        </pc:sldMkLst>
        <pc:spChg chg="mod">
          <ac:chgData name="Vitaliy Storozhuk" userId="9d6b1be7-911f-407b-9949-55e935fa272c" providerId="ADAL" clId="{92CC15FE-5551-4251-B394-AC85F0CA7C91}" dt="2025-12-17T11:56:49.016" v="193" actId="20577"/>
          <ac:spMkLst>
            <pc:docMk/>
            <pc:sldMk cId="1683999763" sldId="280"/>
            <ac:spMk id="5" creationId="{2901DFBD-FB31-E6FB-804A-1922C6CABF38}"/>
          </ac:spMkLst>
        </pc:spChg>
      </pc:sldChg>
      <pc:sldChg chg="modSp mod">
        <pc:chgData name="Vitaliy Storozhuk" userId="9d6b1be7-911f-407b-9949-55e935fa272c" providerId="ADAL" clId="{92CC15FE-5551-4251-B394-AC85F0CA7C91}" dt="2025-12-17T11:54:07.325" v="118" actId="20577"/>
        <pc:sldMkLst>
          <pc:docMk/>
          <pc:sldMk cId="383259480" sldId="281"/>
        </pc:sldMkLst>
        <pc:spChg chg="mod">
          <ac:chgData name="Vitaliy Storozhuk" userId="9d6b1be7-911f-407b-9949-55e935fa272c" providerId="ADAL" clId="{92CC15FE-5551-4251-B394-AC85F0CA7C91}" dt="2025-12-17T11:53:52.076" v="106" actId="20577"/>
          <ac:spMkLst>
            <pc:docMk/>
            <pc:sldMk cId="383259480" sldId="281"/>
            <ac:spMk id="3" creationId="{3267BAE0-2FE8-682E-53D4-CD2226265245}"/>
          </ac:spMkLst>
        </pc:spChg>
        <pc:spChg chg="mod">
          <ac:chgData name="Vitaliy Storozhuk" userId="9d6b1be7-911f-407b-9949-55e935fa272c" providerId="ADAL" clId="{92CC15FE-5551-4251-B394-AC85F0CA7C91}" dt="2025-12-17T11:54:07.325" v="118" actId="20577"/>
          <ac:spMkLst>
            <pc:docMk/>
            <pc:sldMk cId="383259480" sldId="281"/>
            <ac:spMk id="5" creationId="{3523B17E-40CA-3EF1-4ED4-2222496DF906}"/>
          </ac:spMkLst>
        </pc:spChg>
      </pc:sldChg>
      <pc:sldChg chg="modSp mod">
        <pc:chgData name="Vitaliy Storozhuk" userId="9d6b1be7-911f-407b-9949-55e935fa272c" providerId="ADAL" clId="{92CC15FE-5551-4251-B394-AC85F0CA7C91}" dt="2025-12-17T11:49:24.938" v="41" actId="20577"/>
        <pc:sldMkLst>
          <pc:docMk/>
          <pc:sldMk cId="1159862195" sldId="282"/>
        </pc:sldMkLst>
        <pc:spChg chg="mod">
          <ac:chgData name="Vitaliy Storozhuk" userId="9d6b1be7-911f-407b-9949-55e935fa272c" providerId="ADAL" clId="{92CC15FE-5551-4251-B394-AC85F0CA7C91}" dt="2025-12-17T11:49:24.938" v="41" actId="20577"/>
          <ac:spMkLst>
            <pc:docMk/>
            <pc:sldMk cId="1159862195" sldId="282"/>
            <ac:spMk id="3" creationId="{8CC11A74-9EE7-E8AB-FB54-A39890FEA61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a32ac37e469140/Dokumente/Freiberuflich/Freiberufliche_T&#228;tigkeit/MfM_CNF_Urkaine/Reports/BHD_Verteilu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Tabelle1!$B$3</c:f>
              <c:strCache>
                <c:ptCount val="1"/>
                <c:pt idx="0">
                  <c:v>N CNF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Tabelle1!$A$4:$A$22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Tabelle1!$B$4:$B$22</c:f>
              <c:numCache>
                <c:formatCode>General</c:formatCode>
                <c:ptCount val="19"/>
                <c:pt idx="0">
                  <c:v>70</c:v>
                </c:pt>
                <c:pt idx="1">
                  <c:v>35</c:v>
                </c:pt>
                <c:pt idx="2">
                  <c:v>16</c:v>
                </c:pt>
                <c:pt idx="3">
                  <c:v>7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7BB2-4CAA-BE4A-7EB64EB53DA3}"/>
            </c:ext>
          </c:extLst>
        </c:ser>
        <c:ser>
          <c:idx val="1"/>
          <c:order val="1"/>
          <c:tx>
            <c:strRef>
              <c:f>Tabelle1!$C$3</c:f>
              <c:strCache>
                <c:ptCount val="1"/>
                <c:pt idx="0">
                  <c:v>N CCF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Tabelle1!$A$4:$A$22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Tabelle1!$C$4:$C$22</c:f>
              <c:numCache>
                <c:formatCode>General</c:formatCode>
                <c:ptCount val="19"/>
                <c:pt idx="0">
                  <c:v>50</c:v>
                </c:pt>
                <c:pt idx="1">
                  <c:v>33</c:v>
                </c:pt>
                <c:pt idx="2">
                  <c:v>25</c:v>
                </c:pt>
                <c:pt idx="3">
                  <c:v>20</c:v>
                </c:pt>
                <c:pt idx="4">
                  <c:v>16</c:v>
                </c:pt>
                <c:pt idx="5">
                  <c:v>13</c:v>
                </c:pt>
                <c:pt idx="6">
                  <c:v>11</c:v>
                </c:pt>
                <c:pt idx="7">
                  <c:v>9</c:v>
                </c:pt>
                <c:pt idx="8">
                  <c:v>7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yVal>
          <c:smooth val="1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7BB2-4CAA-BE4A-7EB64EB53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815552"/>
        <c:axId val="121815072"/>
      </c:scatterChart>
      <c:valAx>
        <c:axId val="12181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BHD [см] [см]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1815072"/>
        <c:crosses val="autoZero"/>
        <c:crossBetween val="midCat"/>
      </c:valAx>
      <c:valAx>
        <c:axId val="1218150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1815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Редагуйте основні формати тексту, натиснувши</a:t>
            </a:r>
          </a:p>
          <a:p>
            <a:pPr lvl="1"/>
            <a:r>
              <a:rPr lang="de-DE" altLang="de-DE"/>
              <a:t>Другий рівень</a:t>
            </a:r>
          </a:p>
          <a:p>
            <a:pPr lvl="2"/>
            <a:r>
              <a:rPr lang="de-DE" altLang="de-DE"/>
              <a:t>Третій рівень</a:t>
            </a:r>
          </a:p>
          <a:p>
            <a:pPr lvl="3"/>
            <a:r>
              <a:rPr lang="de-DE" altLang="de-DE"/>
              <a:t>Четвертий рівень</a:t>
            </a:r>
          </a:p>
          <a:p>
            <a:pPr lvl="4"/>
            <a:r>
              <a:rPr lang="de-DE" altLang="de-DE"/>
              <a:t>П'ятий рівень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184196-6B7D-45CD-8968-900B256DD09D}" type="slidenum">
              <a:rPr lang="de-DE" altLang="de-DE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8574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84196-6B7D-45CD-8968-900B256DD09D}" type="slidenum">
              <a:rPr lang="de-DE" altLang="de-DE" smtClean="0"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576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84196-6B7D-45CD-8968-900B256DD09D}" type="slidenum">
              <a:rPr lang="de-DE" altLang="de-DE" smtClean="0"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137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Prof. i.R.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72C4-885A-49CB-8FFD-0067902EF1E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2892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4744"/>
            <a:ext cx="7886700" cy="56594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err="1"/>
              <a:t>Prof.i.R</a:t>
            </a:r>
            <a:r>
              <a:rPr lang="de-DE" altLang="de-DE"/>
              <a:t>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90BCB-DA68-4E15-B331-8F45AFED991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</p:txBody>
      </p:sp>
    </p:spTree>
    <p:extLst>
      <p:ext uri="{BB962C8B-B14F-4D97-AF65-F5344CB8AC3E}">
        <p14:creationId xmlns:p14="http://schemas.microsoft.com/office/powerpoint/2010/main" val="131692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06F5E-1858-03DF-3953-77B15C40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10700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171B40-B5B3-A078-FD41-B713FDD5A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err="1"/>
              <a:t>Prof.i.R</a:t>
            </a:r>
            <a:r>
              <a:rPr lang="de-DE" altLang="de-DE"/>
              <a:t>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AD5CD3-F8FE-6F01-5519-6E84620C5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90BCB-DA68-4E15-B331-8F45AFED991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C0691F-585C-37E6-B3FA-07BED9BC544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</p:txBody>
      </p:sp>
    </p:spTree>
    <p:extLst>
      <p:ext uri="{BB962C8B-B14F-4D97-AF65-F5344CB8AC3E}">
        <p14:creationId xmlns:p14="http://schemas.microsoft.com/office/powerpoint/2010/main" val="119998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3B196-1892-243C-3E95-7D2DD9C5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10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793A4D-A2EC-12B0-2FBA-38369A2DE1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err="1"/>
              <a:t>Prof.i.R</a:t>
            </a:r>
            <a:r>
              <a:rPr lang="de-DE" altLang="de-DE"/>
              <a:t>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F1755-C234-F7F3-D958-E8E33C8364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90BCB-DA68-4E15-B331-8F45AFED991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4E7B98-50E0-C0C6-57A3-69D8443A14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</p:txBody>
      </p:sp>
    </p:spTree>
    <p:extLst>
      <p:ext uri="{BB962C8B-B14F-4D97-AF65-F5344CB8AC3E}">
        <p14:creationId xmlns:p14="http://schemas.microsoft.com/office/powerpoint/2010/main" val="176487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81038"/>
            <a:ext cx="7886700" cy="965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Prof.i.R</a:t>
            </a:r>
            <a:r>
              <a:rPr lang="de-DE" altLang="de-DE"/>
              <a:t>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34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Prof.i.R</a:t>
            </a:r>
            <a:r>
              <a:rPr lang="de-DE" altLang="de-DE"/>
              <a:t>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BCB-DA68-4E15-B331-8F45AFED9914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732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0316" y="668337"/>
            <a:ext cx="7886700" cy="88845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Prof.i.R</a:t>
            </a:r>
            <a:r>
              <a:rPr lang="de-DE" altLang="de-DE"/>
              <a:t>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BCB-DA68-4E15-B331-8F45AFED9914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729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10700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Prof.i.R</a:t>
            </a:r>
            <a:r>
              <a:rPr lang="de-DE" altLang="de-DE"/>
              <a:t>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D55-4EB3-4ED6-9EF7-7EED5C31F1FC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61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Prof.i.R</a:t>
            </a:r>
            <a:r>
              <a:rPr lang="de-DE" altLang="de-DE"/>
              <a:t>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6958-3697-49EA-82A9-D7376D910A64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70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620688"/>
            <a:ext cx="2949178" cy="143671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Prof.i.R</a:t>
            </a:r>
            <a:r>
              <a:rPr lang="de-DE" altLang="de-DE"/>
              <a:t>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D1DF-7CD1-4424-9776-9854F264201F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77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1420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Prof.i.R</a:t>
            </a:r>
            <a:r>
              <a:rPr lang="de-DE" altLang="de-DE"/>
              <a:t>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43E7-031B-497A-A943-15C01500A1A7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47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9071" y="585788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585787"/>
            <a:ext cx="5800725" cy="55911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Online, 18.12.2025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Prof.i.R</a:t>
            </a:r>
            <a:r>
              <a:rPr lang="de-DE" altLang="de-DE"/>
              <a:t>. Dr. Manfred Schölch,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6E4-B4B2-41D7-90D5-CFD39C76448D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47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92D050"/>
                </a:solidFill>
              </a:defRPr>
            </a:lvl1pPr>
          </a:lstStyle>
          <a:p>
            <a:r>
              <a:rPr lang="de-DE" altLang="de-DE" err="1"/>
              <a:t>Професор</a:t>
            </a:r>
            <a:r>
              <a:rPr lang="de-DE" altLang="de-DE"/>
              <a:t>, доктор Манфред Шельх,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2D050"/>
                </a:solidFill>
              </a:defRPr>
            </a:lvl1pPr>
          </a:lstStyle>
          <a:p>
            <a:fld id="{4C390BCB-DA68-4E15-B331-8F45AFED9914}" type="slidenum">
              <a:rPr lang="de-DE" altLang="de-DE" smtClean="0"/>
              <a:t>‹Nr.›</a:t>
            </a:fld>
            <a:endParaRPr lang="de-DE" altLang="de-DE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0" y="6356351"/>
            <a:ext cx="91746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92D050"/>
                </a:solidFill>
              </a:defRPr>
            </a:lvl1pPr>
          </a:lstStyle>
          <a:p>
            <a:r>
              <a:rPr lang="de-DE" altLang="de-DE"/>
              <a:t>Онлайн, 18.12.2025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DB4F8B-9535-05FC-B1AD-4C0B1A6F036B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44624"/>
            <a:ext cx="1677183" cy="470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DEFF586-DFE3-1DDC-7696-1BE45E6BDA36}"/>
              </a:ext>
            </a:extLst>
          </p:cNvPr>
          <p:cNvCxnSpPr/>
          <p:nvPr userDrawn="1"/>
        </p:nvCxnSpPr>
        <p:spPr>
          <a:xfrm>
            <a:off x="0" y="502576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7" r:id="rId4"/>
    <p:sldLayoutId id="2147483738" r:id="rId5"/>
    <p:sldLayoutId id="2147483739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680" y="2792606"/>
            <a:ext cx="8092440" cy="755650"/>
          </a:xfrm>
        </p:spPr>
        <p:txBody>
          <a:bodyPr>
            <a:normAutofit fontScale="90000"/>
          </a:bodyPr>
          <a:lstStyle/>
          <a:p>
            <a:r>
              <a:rPr lang="de-DE" sz="4000" b="1" err="1">
                <a:latin typeface="+mn-lt"/>
              </a:rPr>
              <a:t>Багатофункціональне</a:t>
            </a:r>
            <a:r>
              <a:rPr lang="de-DE" sz="4000" b="1">
                <a:latin typeface="+mn-lt"/>
              </a:rPr>
              <a:t> </a:t>
            </a:r>
            <a:r>
              <a:rPr lang="de-DE" sz="4000" b="1" err="1">
                <a:latin typeface="+mn-lt"/>
              </a:rPr>
              <a:t>та</a:t>
            </a:r>
            <a:r>
              <a:rPr lang="de-DE" sz="4000" b="1">
                <a:latin typeface="+mn-lt"/>
              </a:rPr>
              <a:t> </a:t>
            </a:r>
            <a:r>
              <a:rPr lang="de-DE" sz="4000" b="1" err="1">
                <a:latin typeface="+mn-lt"/>
              </a:rPr>
              <a:t>наближене</a:t>
            </a:r>
            <a:r>
              <a:rPr lang="de-DE" sz="4000" b="1">
                <a:latin typeface="+mn-lt"/>
              </a:rPr>
              <a:t> </a:t>
            </a:r>
            <a:r>
              <a:rPr lang="de-DE" sz="4000" b="1" err="1">
                <a:latin typeface="+mn-lt"/>
              </a:rPr>
              <a:t>до</a:t>
            </a:r>
            <a:r>
              <a:rPr lang="de-DE" sz="4000" b="1">
                <a:latin typeface="+mn-lt"/>
              </a:rPr>
              <a:t> </a:t>
            </a:r>
            <a:r>
              <a:rPr lang="de-DE" sz="4000" b="1" err="1">
                <a:latin typeface="+mn-lt"/>
              </a:rPr>
              <a:t>природи</a:t>
            </a:r>
            <a:r>
              <a:rPr lang="de-DE" sz="4000" b="1">
                <a:latin typeface="+mn-lt"/>
              </a:rPr>
              <a:t> </a:t>
            </a:r>
            <a:r>
              <a:rPr lang="de-DE" sz="4000" b="1" err="1">
                <a:latin typeface="+mn-lt"/>
              </a:rPr>
              <a:t>лі</a:t>
            </a:r>
            <a:r>
              <a:rPr lang="uk-UA" sz="4000" b="1">
                <a:latin typeface="+mn-lt"/>
              </a:rPr>
              <a:t>сове господарство</a:t>
            </a:r>
            <a:br>
              <a:rPr lang="uk-UA" sz="4000" b="1">
                <a:latin typeface="+mn-lt"/>
              </a:rPr>
            </a:br>
            <a:r>
              <a:rPr lang="de-DE" sz="2200"/>
              <a:t>(</a:t>
            </a:r>
            <a:r>
              <a:rPr lang="de-DE" sz="2200" err="1"/>
              <a:t>Multifunctional</a:t>
            </a:r>
            <a:r>
              <a:rPr lang="de-DE" sz="2200"/>
              <a:t> and Close-</a:t>
            </a:r>
            <a:r>
              <a:rPr lang="de-DE" sz="2200" err="1"/>
              <a:t>to</a:t>
            </a:r>
            <a:r>
              <a:rPr lang="de-DE" sz="2200"/>
              <a:t>-Nature </a:t>
            </a:r>
            <a:r>
              <a:rPr lang="de-DE" sz="2200" err="1"/>
              <a:t>Forestry</a:t>
            </a:r>
            <a:r>
              <a:rPr lang="de-DE" sz="2200"/>
              <a:t> (MFM, CNF)</a:t>
            </a:r>
            <a:br>
              <a:rPr lang="de-DE" sz="4000" b="1">
                <a:latin typeface="+mn-lt"/>
              </a:rPr>
            </a:br>
            <a:br>
              <a:rPr lang="de-DE" sz="4000" b="1">
                <a:latin typeface="+mn-lt"/>
              </a:rPr>
            </a:br>
            <a:endParaRPr lang="de-DE" sz="4000" b="1">
              <a:latin typeface="+mn-lt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72C4-885A-49CB-8FFD-0067902EF1EE}" type="slidenum">
              <a:rPr lang="de-DE" altLang="de-DE" smtClean="0"/>
              <a:t>1</a:t>
            </a:fld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3563888" y="4665625"/>
            <a:ext cx="192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Манфред</a:t>
            </a:r>
            <a:r>
              <a:rPr lang="de-DE"/>
              <a:t> Ш</a:t>
            </a:r>
            <a:r>
              <a:rPr lang="uk-UA"/>
              <a:t>ьо</a:t>
            </a:r>
            <a:r>
              <a:rPr lang="de-DE" err="1"/>
              <a:t>льх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079843" y="5229200"/>
            <a:ext cx="298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/>
              <a:t>Онлайн, 18 </a:t>
            </a:r>
            <a:r>
              <a:rPr lang="de-DE" err="1"/>
              <a:t>грудня </a:t>
            </a:r>
            <a:r>
              <a:rPr lang="de-DE"/>
              <a:t>2025 року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9914CF-80D1-8BBF-B51A-CDA32A88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36C6A0-0DBE-6E94-4120-8BF28E0845B2}"/>
              </a:ext>
            </a:extLst>
          </p:cNvPr>
          <p:cNvSpPr txBox="1"/>
          <p:nvPr/>
        </p:nvSpPr>
        <p:spPr>
          <a:xfrm>
            <a:off x="3955148" y="635345"/>
            <a:ext cx="114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Звіт</a:t>
            </a:r>
            <a:r>
              <a:rPr lang="de-DE"/>
              <a:t> SFI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DBF03-F472-3A2D-0793-3F600F47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Наближений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uk-UA"/>
              <a:t>ч</a:t>
            </a:r>
            <a:r>
              <a:rPr lang="de-DE"/>
              <a:t>и </a:t>
            </a:r>
            <a:r>
              <a:rPr lang="de-DE" err="1"/>
              <a:t>природн</a:t>
            </a:r>
            <a:r>
              <a:rPr lang="uk-UA"/>
              <a:t>ий</a:t>
            </a:r>
            <a:br>
              <a:rPr lang="de-DE"/>
            </a:br>
            <a:r>
              <a:rPr lang="de-DE" sz="2400" err="1"/>
              <a:t>Переваги</a:t>
            </a:r>
            <a:r>
              <a:rPr lang="de-DE" sz="2400"/>
              <a:t> </a:t>
            </a:r>
            <a:r>
              <a:rPr lang="ru-RU" sz="2400"/>
              <a:t>сталих лісів</a:t>
            </a:r>
            <a:endParaRPr lang="de-DE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D0572A-C053-38A5-8721-340FC434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53" y="157545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000" noProof="0" err="1"/>
              <a:t>Щонайменше</a:t>
            </a:r>
            <a:r>
              <a:rPr lang="de-DE" sz="2000" noProof="0"/>
              <a:t> 8 </a:t>
            </a:r>
            <a:r>
              <a:rPr lang="de-DE" sz="2000" noProof="0" err="1"/>
              <a:t>науково</a:t>
            </a:r>
            <a:r>
              <a:rPr lang="de-DE" sz="2000" noProof="0"/>
              <a:t> </a:t>
            </a:r>
            <a:r>
              <a:rPr lang="de-DE" sz="2000" noProof="0" err="1"/>
              <a:t>підтверджених</a:t>
            </a:r>
            <a:r>
              <a:rPr lang="de-DE" sz="2000" noProof="0"/>
              <a:t> </a:t>
            </a:r>
            <a:r>
              <a:rPr lang="de-DE" sz="2000" noProof="0" err="1"/>
              <a:t>переваг</a:t>
            </a:r>
            <a:r>
              <a:rPr lang="de-DE" sz="2000" noProof="0"/>
              <a:t> </a:t>
            </a:r>
            <a:r>
              <a:rPr lang="uk-UA" sz="2000" noProof="0"/>
              <a:t>стал</a:t>
            </a:r>
            <a:r>
              <a:rPr lang="de-DE" sz="2000" noProof="0" err="1"/>
              <a:t>их</a:t>
            </a:r>
            <a:r>
              <a:rPr lang="de-DE" sz="2000" noProof="0"/>
              <a:t> </a:t>
            </a:r>
            <a:r>
              <a:rPr lang="de-DE" sz="2000" noProof="0" err="1"/>
              <a:t>лісів</a:t>
            </a:r>
            <a:r>
              <a:rPr lang="de-DE" sz="2000" noProof="0"/>
              <a:t> у </a:t>
            </a:r>
            <a:r>
              <a:rPr lang="de-DE" sz="2000" noProof="0" err="1"/>
              <a:t>порівнянні</a:t>
            </a:r>
            <a:r>
              <a:rPr lang="de-DE" sz="2000" noProof="0"/>
              <a:t> </a:t>
            </a:r>
            <a:r>
              <a:rPr lang="de-DE" sz="2000" noProof="0" err="1"/>
              <a:t>зі</a:t>
            </a:r>
            <a:r>
              <a:rPr lang="de-DE" sz="2000" noProof="0"/>
              <a:t> </a:t>
            </a:r>
            <a:r>
              <a:rPr lang="de-DE" sz="2000" noProof="0" err="1"/>
              <a:t>старовіковими</a:t>
            </a:r>
            <a:r>
              <a:rPr lang="de-DE" sz="2000" noProof="0"/>
              <a:t> </a:t>
            </a:r>
            <a:r>
              <a:rPr lang="de-DE" sz="2000" noProof="0" err="1"/>
              <a:t>лісами</a:t>
            </a:r>
            <a:r>
              <a:rPr lang="de-DE" sz="2000" noProof="0"/>
              <a:t> (CCF)</a:t>
            </a:r>
          </a:p>
          <a:p>
            <a:pPr marL="0" indent="0">
              <a:buNone/>
            </a:pPr>
            <a:endParaRPr lang="de-DE" sz="2000" noProof="0"/>
          </a:p>
          <a:p>
            <a:pPr marL="457200" indent="-457200">
              <a:buAutoNum type="arabicPeriod"/>
            </a:pPr>
            <a:r>
              <a:rPr lang="de-DE" sz="2000" noProof="0" err="1"/>
              <a:t>Вища</a:t>
            </a:r>
            <a:r>
              <a:rPr lang="de-DE" sz="2000" noProof="0"/>
              <a:t> </a:t>
            </a:r>
            <a:r>
              <a:rPr lang="de-DE" sz="2000" noProof="0" err="1"/>
              <a:t>стабільність</a:t>
            </a:r>
            <a:r>
              <a:rPr lang="de-DE" sz="2000" noProof="0"/>
              <a:t> </a:t>
            </a:r>
            <a:r>
              <a:rPr lang="de-DE" sz="2000" noProof="0" err="1"/>
              <a:t>та</a:t>
            </a:r>
            <a:r>
              <a:rPr lang="de-DE" sz="2000" noProof="0"/>
              <a:t> </a:t>
            </a:r>
            <a:r>
              <a:rPr lang="de-DE" sz="2000" noProof="0" err="1"/>
              <a:t>стійкість</a:t>
            </a:r>
            <a:r>
              <a:rPr lang="de-DE" sz="2000" noProof="0"/>
              <a:t>;</a:t>
            </a:r>
          </a:p>
          <a:p>
            <a:pPr marL="457200" indent="-457200">
              <a:buAutoNum type="arabicPeriod"/>
            </a:pPr>
            <a:r>
              <a:rPr lang="de-DE" sz="2000" noProof="0" err="1"/>
              <a:t>Витрати</a:t>
            </a:r>
            <a:r>
              <a:rPr lang="de-DE" sz="2000" noProof="0"/>
              <a:t> </a:t>
            </a:r>
            <a:r>
              <a:rPr lang="de-DE" sz="2000" noProof="0" err="1"/>
              <a:t>на</a:t>
            </a:r>
            <a:r>
              <a:rPr lang="de-DE" sz="2000" noProof="0"/>
              <a:t> </a:t>
            </a:r>
            <a:r>
              <a:rPr lang="de-DE" sz="2000" noProof="0" err="1"/>
              <a:t>регенерацію</a:t>
            </a:r>
            <a:r>
              <a:rPr lang="de-DE" sz="2000" noProof="0"/>
              <a:t>/</a:t>
            </a:r>
            <a:r>
              <a:rPr lang="de-DE" sz="2000" noProof="0" err="1"/>
              <a:t>омолодження</a:t>
            </a:r>
            <a:r>
              <a:rPr lang="de-DE" sz="2000" noProof="0"/>
              <a:t> </a:t>
            </a:r>
            <a:r>
              <a:rPr lang="de-DE" sz="2000" noProof="0" err="1"/>
              <a:t>низькі</a:t>
            </a:r>
            <a:r>
              <a:rPr lang="de-DE" sz="2000" noProof="0"/>
              <a:t> (</a:t>
            </a:r>
            <a:r>
              <a:rPr lang="de-DE" sz="2000" noProof="0" err="1"/>
              <a:t>можливо</a:t>
            </a:r>
            <a:r>
              <a:rPr lang="de-DE" sz="2000" noProof="0"/>
              <a:t>, </a:t>
            </a:r>
            <a:r>
              <a:rPr lang="de-DE" sz="2000" noProof="0" err="1"/>
              <a:t>нульові</a:t>
            </a:r>
            <a:r>
              <a:rPr lang="de-DE" sz="2000" noProof="0"/>
              <a:t>);</a:t>
            </a:r>
          </a:p>
          <a:p>
            <a:pPr marL="457200" indent="-457200">
              <a:buAutoNum type="arabicPeriod"/>
            </a:pPr>
            <a:r>
              <a:rPr lang="de-DE" sz="2000" noProof="0" err="1"/>
              <a:t>Відсутність</a:t>
            </a:r>
            <a:r>
              <a:rPr lang="de-DE" sz="2000" noProof="0"/>
              <a:t> </a:t>
            </a:r>
            <a:r>
              <a:rPr lang="de-DE" sz="2000" noProof="0" err="1"/>
              <a:t>витрат</a:t>
            </a:r>
            <a:r>
              <a:rPr lang="de-DE" sz="2000" noProof="0"/>
              <a:t> </a:t>
            </a:r>
            <a:r>
              <a:rPr lang="de-DE" sz="2000" noProof="0" err="1"/>
              <a:t>на</a:t>
            </a:r>
            <a:r>
              <a:rPr lang="de-DE" sz="2000" noProof="0"/>
              <a:t> </a:t>
            </a:r>
            <a:r>
              <a:rPr lang="de-DE" sz="2000" noProof="0" err="1"/>
              <a:t>догляд</a:t>
            </a:r>
            <a:r>
              <a:rPr lang="de-DE" sz="2000" noProof="0"/>
              <a:t> </a:t>
            </a:r>
            <a:r>
              <a:rPr lang="de-DE" sz="2000" noProof="0" err="1"/>
              <a:t>за</a:t>
            </a:r>
            <a:r>
              <a:rPr lang="de-DE" sz="2000" noProof="0"/>
              <a:t> </a:t>
            </a:r>
            <a:r>
              <a:rPr lang="de-DE" sz="2000" noProof="0" err="1"/>
              <a:t>молодняками</a:t>
            </a:r>
            <a:r>
              <a:rPr lang="de-DE" sz="2000" noProof="0"/>
              <a:t> (</a:t>
            </a:r>
            <a:r>
              <a:rPr lang="de-DE" sz="2000" noProof="0" err="1"/>
              <a:t>самопідтримання</a:t>
            </a:r>
            <a:r>
              <a:rPr lang="de-DE" sz="2000" noProof="0"/>
              <a:t>); </a:t>
            </a:r>
          </a:p>
          <a:p>
            <a:pPr marL="457200" indent="-457200">
              <a:buAutoNum type="arabicPeriod"/>
            </a:pPr>
            <a:r>
              <a:rPr lang="de-DE" sz="2000" noProof="0" err="1"/>
              <a:t>Можливі</a:t>
            </a:r>
            <a:r>
              <a:rPr lang="de-DE" sz="2000" noProof="0"/>
              <a:t> </a:t>
            </a:r>
            <a:r>
              <a:rPr lang="uk-UA" sz="2000" noProof="0"/>
              <a:t>стовбур</a:t>
            </a:r>
            <a:r>
              <a:rPr lang="de-DE" sz="2000" noProof="0"/>
              <a:t>и </a:t>
            </a:r>
            <a:r>
              <a:rPr lang="de-DE" sz="2000" noProof="0" err="1"/>
              <a:t>великих</a:t>
            </a:r>
            <a:r>
              <a:rPr lang="de-DE" sz="2000" noProof="0"/>
              <a:t> </a:t>
            </a:r>
            <a:r>
              <a:rPr lang="de-DE" sz="2000" noProof="0" err="1"/>
              <a:t>розмірів</a:t>
            </a:r>
            <a:r>
              <a:rPr lang="de-DE" sz="2000" noProof="0"/>
              <a:t>;</a:t>
            </a:r>
          </a:p>
          <a:p>
            <a:pPr marL="457200" indent="-457200">
              <a:buAutoNum type="arabicPeriod"/>
            </a:pPr>
            <a:r>
              <a:rPr lang="de-DE" sz="2000" noProof="0" err="1"/>
              <a:t>Можлива</a:t>
            </a:r>
            <a:r>
              <a:rPr lang="de-DE" sz="2000" noProof="0"/>
              <a:t> </a:t>
            </a:r>
            <a:r>
              <a:rPr lang="de-DE" sz="2000" noProof="0" err="1"/>
              <a:t>цінна</a:t>
            </a:r>
            <a:r>
              <a:rPr lang="de-DE" sz="2000" noProof="0"/>
              <a:t> </a:t>
            </a:r>
            <a:r>
              <a:rPr lang="de-DE" sz="2000" noProof="0" err="1"/>
              <a:t>деревина</a:t>
            </a:r>
            <a:r>
              <a:rPr lang="de-DE" sz="2000" noProof="0"/>
              <a:t>;</a:t>
            </a:r>
          </a:p>
          <a:p>
            <a:pPr marL="457200" indent="-457200">
              <a:buAutoNum type="arabicPeriod"/>
            </a:pPr>
            <a:r>
              <a:rPr lang="de-DE" sz="2000" noProof="0" err="1"/>
              <a:t>Відсоткові</a:t>
            </a:r>
            <a:r>
              <a:rPr lang="de-DE" sz="2000" noProof="0"/>
              <a:t> </a:t>
            </a:r>
            <a:r>
              <a:rPr lang="de-DE" sz="2000" noProof="0" err="1"/>
              <a:t>ставки</a:t>
            </a:r>
            <a:r>
              <a:rPr lang="de-DE" sz="2000" noProof="0"/>
              <a:t> </a:t>
            </a:r>
            <a:r>
              <a:rPr lang="de-DE" sz="2000" noProof="0" err="1"/>
              <a:t>вищі</a:t>
            </a:r>
            <a:r>
              <a:rPr lang="de-DE" sz="2000" noProof="0"/>
              <a:t>;</a:t>
            </a:r>
          </a:p>
          <a:p>
            <a:pPr marL="457200" indent="-457200">
              <a:buAutoNum type="arabicPeriod"/>
            </a:pPr>
            <a:r>
              <a:rPr lang="de-DE" sz="2000" noProof="0" err="1"/>
              <a:t>Біотопні</a:t>
            </a:r>
            <a:r>
              <a:rPr lang="de-DE" sz="2000" noProof="0"/>
              <a:t> </a:t>
            </a:r>
            <a:r>
              <a:rPr lang="de-DE" sz="2000" noProof="0" err="1"/>
              <a:t>дерева</a:t>
            </a:r>
            <a:r>
              <a:rPr lang="de-DE" sz="2000" noProof="0"/>
              <a:t> </a:t>
            </a:r>
            <a:r>
              <a:rPr lang="de-DE" sz="2000" noProof="0" err="1"/>
              <a:t>можна</a:t>
            </a:r>
            <a:r>
              <a:rPr lang="de-DE" sz="2000" noProof="0"/>
              <a:t> </a:t>
            </a:r>
            <a:r>
              <a:rPr lang="de-DE" sz="2000" noProof="0" err="1"/>
              <a:t>залишати</a:t>
            </a:r>
            <a:r>
              <a:rPr lang="de-DE" sz="2000" noProof="0"/>
              <a:t> </a:t>
            </a:r>
            <a:r>
              <a:rPr lang="de-DE" sz="2000" noProof="0" err="1"/>
              <a:t>назавжди</a:t>
            </a:r>
            <a:r>
              <a:rPr lang="de-DE" sz="2000" noProof="0"/>
              <a:t>; </a:t>
            </a:r>
          </a:p>
          <a:p>
            <a:pPr marL="457200" indent="-457200">
              <a:buAutoNum type="arabicPeriod"/>
            </a:pPr>
            <a:r>
              <a:rPr lang="de-DE" sz="2000" noProof="0" err="1"/>
              <a:t>Постійний</a:t>
            </a:r>
            <a:r>
              <a:rPr lang="de-DE" sz="2000" noProof="0"/>
              <a:t> </a:t>
            </a:r>
            <a:r>
              <a:rPr lang="de-DE" sz="2000" noProof="0" err="1"/>
              <a:t>ліс</a:t>
            </a:r>
            <a:r>
              <a:rPr lang="de-DE" sz="2000" noProof="0"/>
              <a:t> </a:t>
            </a:r>
            <a:r>
              <a:rPr lang="de-DE" sz="2000" noProof="0" err="1"/>
              <a:t>захищає</a:t>
            </a:r>
            <a:r>
              <a:rPr lang="de-DE" sz="2000" noProof="0"/>
              <a:t> </a:t>
            </a:r>
            <a:r>
              <a:rPr lang="de-DE" sz="2000" noProof="0" err="1"/>
              <a:t>ґрунт</a:t>
            </a:r>
            <a:r>
              <a:rPr lang="de-DE" sz="2000" noProof="0"/>
              <a:t> і </a:t>
            </a:r>
            <a:r>
              <a:rPr lang="de-DE" sz="2000" noProof="0" err="1"/>
              <a:t>мікроклімат</a:t>
            </a:r>
            <a:r>
              <a:rPr lang="de-DE" sz="2000" noProof="0"/>
              <a:t>.</a:t>
            </a:r>
          </a:p>
          <a:p>
            <a:pPr marL="457200" indent="-457200">
              <a:buAutoNum type="arabicPeriod"/>
            </a:pPr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2000" err="1">
                <a:solidFill>
                  <a:schemeClr val="bg1">
                    <a:lumMod val="65000"/>
                  </a:schemeClr>
                </a:solidFill>
              </a:rPr>
              <a:t>Генетика</a:t>
            </a:r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2000" err="1">
                <a:solidFill>
                  <a:schemeClr val="bg1">
                    <a:lumMod val="65000"/>
                  </a:schemeClr>
                </a:solidFill>
              </a:rPr>
              <a:t>безперервність</a:t>
            </a:r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err="1">
                <a:solidFill>
                  <a:schemeClr val="bg1">
                    <a:lumMod val="65000"/>
                  </a:schemeClr>
                </a:solidFill>
              </a:rPr>
              <a:t>середовища</a:t>
            </a:r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err="1">
                <a:solidFill>
                  <a:schemeClr val="bg1">
                    <a:lumMod val="65000"/>
                  </a:schemeClr>
                </a:solidFill>
              </a:rPr>
              <a:t>існування</a:t>
            </a:r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2000" err="1">
                <a:solidFill>
                  <a:schemeClr val="bg1">
                    <a:lumMod val="65000"/>
                  </a:schemeClr>
                </a:solidFill>
              </a:rPr>
              <a:t>естетика</a:t>
            </a:r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2000" err="1">
                <a:solidFill>
                  <a:schemeClr val="bg1">
                    <a:lumMod val="65000"/>
                  </a:schemeClr>
                </a:solidFill>
              </a:rPr>
              <a:t>кваліфіковані</a:t>
            </a:r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err="1">
                <a:solidFill>
                  <a:schemeClr val="bg1">
                    <a:lumMod val="65000"/>
                  </a:schemeClr>
                </a:solidFill>
              </a:rPr>
              <a:t>робочі</a:t>
            </a:r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err="1">
                <a:solidFill>
                  <a:schemeClr val="bg1">
                    <a:lumMod val="65000"/>
                  </a:schemeClr>
                </a:solidFill>
              </a:rPr>
              <a:t>місця</a:t>
            </a:r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, ...)</a:t>
            </a:r>
            <a:endParaRPr lang="de-DE" sz="2000" noProof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FC076B-7947-8247-F33E-4F82C34E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6FF2FF-4752-11D9-4487-B88C885D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</a:t>
            </a:r>
            <a:r>
              <a:rPr lang="de-DE" altLang="de-DE" err="1"/>
              <a:t>доктор</a:t>
            </a:r>
            <a:r>
              <a:rPr lang="de-DE" altLang="de-DE"/>
              <a:t>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Сільватіп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C77CA5-40FB-5907-BFA0-866B7CFB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47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7BDC0-2173-530F-178E-91926763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Наближений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de-DE" err="1"/>
              <a:t>vs</a:t>
            </a:r>
            <a:r>
              <a:rPr lang="de-DE"/>
              <a:t> </a:t>
            </a:r>
            <a:r>
              <a:rPr lang="de-DE" err="1"/>
              <a:t>природний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2DBD8A-1BEE-0171-648A-4C354B0F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DE33F3-4D2D-BFAF-0709-D812BCCB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доктор Манфред Шьольх,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BF553-07C7-7A01-05E7-A7D25A23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11</a:t>
            </a:fld>
            <a:endParaRPr lang="de-DE" alt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A7BA2E1C-A5D8-8E69-3E6A-9CA5E9ECC4AC}"/>
              </a:ext>
            </a:extLst>
          </p:cNvPr>
          <p:cNvSpPr/>
          <p:nvPr/>
        </p:nvSpPr>
        <p:spPr>
          <a:xfrm>
            <a:off x="339535" y="2357598"/>
            <a:ext cx="2689415" cy="2295537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/>
              <a:t>Стале</a:t>
            </a:r>
            <a:r>
              <a:rPr lang="de-DE"/>
              <a:t> </a:t>
            </a:r>
            <a:r>
              <a:rPr lang="de-DE" err="1"/>
              <a:t>лісокористування</a:t>
            </a:r>
            <a:r>
              <a:rPr lang="de-DE"/>
              <a:t>!</a:t>
            </a:r>
          </a:p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AE276B8-2FF8-F7CB-D408-B5A5C5623ABF}"/>
              </a:ext>
            </a:extLst>
          </p:cNvPr>
          <p:cNvSpPr/>
          <p:nvPr/>
        </p:nvSpPr>
        <p:spPr>
          <a:xfrm>
            <a:off x="3170709" y="2852936"/>
            <a:ext cx="2049363" cy="18002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/>
              <a:t>Багатофункціональне</a:t>
            </a:r>
            <a:r>
              <a:rPr lang="de-DE"/>
              <a:t> </a:t>
            </a:r>
            <a:r>
              <a:rPr lang="de-DE" err="1"/>
              <a:t>лісове</a:t>
            </a:r>
            <a:r>
              <a:rPr lang="de-DE"/>
              <a:t> </a:t>
            </a:r>
            <a:r>
              <a:rPr lang="de-DE" err="1"/>
              <a:t>господарство</a:t>
            </a:r>
            <a:endParaRPr lang="de-DE"/>
          </a:p>
          <a:p>
            <a:pPr algn="ctr"/>
            <a:r>
              <a:rPr lang="de-DE"/>
              <a:t>(</a:t>
            </a:r>
            <a:r>
              <a:rPr lang="de-DE" err="1"/>
              <a:t>належне</a:t>
            </a:r>
            <a:r>
              <a:rPr lang="de-DE"/>
              <a:t> </a:t>
            </a:r>
            <a:r>
              <a:rPr lang="de-DE" err="1"/>
              <a:t>ведення</a:t>
            </a:r>
            <a:r>
              <a:rPr lang="de-DE"/>
              <a:t> </a:t>
            </a:r>
            <a:r>
              <a:rPr lang="de-DE" err="1"/>
              <a:t>лісового</a:t>
            </a:r>
            <a:r>
              <a:rPr lang="de-DE"/>
              <a:t> </a:t>
            </a:r>
            <a:r>
              <a:rPr lang="de-DE" err="1"/>
              <a:t>господарства</a:t>
            </a:r>
            <a:r>
              <a:rPr lang="de-DE"/>
              <a:t>)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7E1CAD6-531A-5CA3-6EA4-2A90A31B4A5D}"/>
              </a:ext>
            </a:extLst>
          </p:cNvPr>
          <p:cNvSpPr/>
          <p:nvPr/>
        </p:nvSpPr>
        <p:spPr>
          <a:xfrm>
            <a:off x="5724128" y="2852935"/>
            <a:ext cx="2307310" cy="944821"/>
          </a:xfrm>
          <a:prstGeom prst="ellipse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Природне лісове господарство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CBD69C-7425-62BA-F9F9-6AD4D06B81D9}"/>
              </a:ext>
            </a:extLst>
          </p:cNvPr>
          <p:cNvSpPr/>
          <p:nvPr/>
        </p:nvSpPr>
        <p:spPr>
          <a:xfrm>
            <a:off x="5734942" y="3708314"/>
            <a:ext cx="2307310" cy="944821"/>
          </a:xfrm>
          <a:prstGeom prst="round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Наближене до природи лісівництво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02A7B7F-482A-2946-1D11-5A0C4CE8284F}"/>
              </a:ext>
            </a:extLst>
          </p:cNvPr>
          <p:cNvCxnSpPr/>
          <p:nvPr/>
        </p:nvCxnSpPr>
        <p:spPr>
          <a:xfrm flipV="1">
            <a:off x="422920" y="5229200"/>
            <a:ext cx="7749480" cy="7200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1E922766-F260-ED56-4EBB-7EE9422ACEAB}"/>
              </a:ext>
            </a:extLst>
          </p:cNvPr>
          <p:cNvSpPr txBox="1"/>
          <p:nvPr/>
        </p:nvSpPr>
        <p:spPr>
          <a:xfrm>
            <a:off x="944883" y="4931876"/>
            <a:ext cx="708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Про що це все?           Що саме це означає?    Як це можна зробити?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89DF42C7-25F9-34F0-A42D-0B5606E4552A}"/>
              </a:ext>
            </a:extLst>
          </p:cNvPr>
          <p:cNvSpPr/>
          <p:nvPr/>
        </p:nvSpPr>
        <p:spPr>
          <a:xfrm>
            <a:off x="2468327" y="3413283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99CE4BDD-4DAD-4733-4D19-CD64A9A5F01D}"/>
              </a:ext>
            </a:extLst>
          </p:cNvPr>
          <p:cNvSpPr/>
          <p:nvPr/>
        </p:nvSpPr>
        <p:spPr>
          <a:xfrm>
            <a:off x="5324258" y="4022967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E87EA1C0-04AE-4036-F95E-FA0F7E94163F}"/>
              </a:ext>
            </a:extLst>
          </p:cNvPr>
          <p:cNvSpPr/>
          <p:nvPr/>
        </p:nvSpPr>
        <p:spPr>
          <a:xfrm rot="20249179">
            <a:off x="5281923" y="3353506"/>
            <a:ext cx="44234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3C10FAC8-5E3B-714F-18CF-6057F0446D86}"/>
              </a:ext>
            </a:extLst>
          </p:cNvPr>
          <p:cNvSpPr/>
          <p:nvPr/>
        </p:nvSpPr>
        <p:spPr>
          <a:xfrm>
            <a:off x="8172400" y="4139496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705CB930-D79C-DFF8-DDE6-F12253A1985D}"/>
              </a:ext>
            </a:extLst>
          </p:cNvPr>
          <p:cNvSpPr/>
          <p:nvPr/>
        </p:nvSpPr>
        <p:spPr>
          <a:xfrm>
            <a:off x="8156393" y="3084353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919B5B2-9860-8544-83E6-C4F62510E476}"/>
              </a:ext>
            </a:extLst>
          </p:cNvPr>
          <p:cNvSpPr txBox="1"/>
          <p:nvPr/>
        </p:nvSpPr>
        <p:spPr>
          <a:xfrm>
            <a:off x="3131094" y="1862186"/>
            <a:ext cx="2514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/>
              <a:t>Експлуатаційна</a:t>
            </a:r>
            <a:r>
              <a:rPr lang="de-DE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/>
              <a:t>З</a:t>
            </a:r>
            <a:r>
              <a:rPr lang="de-DE" err="1"/>
              <a:t>ахисна</a:t>
            </a:r>
            <a:r>
              <a:rPr lang="de-DE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/>
              <a:t>Р</a:t>
            </a:r>
            <a:r>
              <a:rPr lang="de-DE" err="1"/>
              <a:t>екреаційна</a:t>
            </a:r>
            <a:r>
              <a:rPr lang="de-DE"/>
              <a:t> </a:t>
            </a:r>
            <a:r>
              <a:rPr lang="de-DE" err="1"/>
              <a:t>функція</a:t>
            </a:r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63AC728-0952-7652-1729-814239C8C59A}"/>
              </a:ext>
            </a:extLst>
          </p:cNvPr>
          <p:cNvSpPr/>
          <p:nvPr/>
        </p:nvSpPr>
        <p:spPr>
          <a:xfrm>
            <a:off x="2572346" y="1628800"/>
            <a:ext cx="2863750" cy="328563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28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B5307-D59B-7EAE-B242-075DEF91A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A0DE5-4001-1187-45C9-DC29A275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Наближений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de-DE" err="1"/>
              <a:t>vs</a:t>
            </a:r>
            <a:r>
              <a:rPr lang="de-DE"/>
              <a:t> </a:t>
            </a:r>
            <a:r>
              <a:rPr lang="de-DE" err="1"/>
              <a:t>природний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BC14F5-1B9E-C126-41B8-B0553EB3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ED4FE-D145-AC68-BA50-98B49285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</a:t>
            </a:r>
            <a:r>
              <a:rPr lang="de-DE" altLang="de-DE" err="1"/>
              <a:t>доктор</a:t>
            </a:r>
            <a:r>
              <a:rPr lang="de-DE" altLang="de-DE"/>
              <a:t>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A2BC42-EAB7-F3FD-37B3-C11B0DC5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12</a:t>
            </a:fld>
            <a:endParaRPr lang="de-DE" alt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874A9F3-F75B-AA1E-F973-E715A1E2AEF4}"/>
              </a:ext>
            </a:extLst>
          </p:cNvPr>
          <p:cNvSpPr/>
          <p:nvPr/>
        </p:nvSpPr>
        <p:spPr>
          <a:xfrm>
            <a:off x="1043608" y="2852935"/>
            <a:ext cx="2307310" cy="944821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Природне лісове господарство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0AF9A3F-0221-08F3-FDC7-545FA7D747AD}"/>
              </a:ext>
            </a:extLst>
          </p:cNvPr>
          <p:cNvSpPr/>
          <p:nvPr/>
        </p:nvSpPr>
        <p:spPr>
          <a:xfrm>
            <a:off x="1043608" y="3708314"/>
            <a:ext cx="2307310" cy="944821"/>
          </a:xfrm>
          <a:prstGeom prst="round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Наближене до природи лісівництво</a:t>
            </a:r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5A5004EE-8737-99E9-BCE8-B7825121069D}"/>
              </a:ext>
            </a:extLst>
          </p:cNvPr>
          <p:cNvSpPr/>
          <p:nvPr/>
        </p:nvSpPr>
        <p:spPr>
          <a:xfrm>
            <a:off x="3491880" y="4139496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0E2E7D89-7610-FDE5-77A4-5DD4FA93370E}"/>
              </a:ext>
            </a:extLst>
          </p:cNvPr>
          <p:cNvSpPr/>
          <p:nvPr/>
        </p:nvSpPr>
        <p:spPr>
          <a:xfrm>
            <a:off x="3475873" y="3084353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B23C8DF9-AD50-160D-294E-9EC391B3CEB0}"/>
              </a:ext>
            </a:extLst>
          </p:cNvPr>
          <p:cNvSpPr/>
          <p:nvPr/>
        </p:nvSpPr>
        <p:spPr>
          <a:xfrm>
            <a:off x="235643" y="4073587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EEC407C-0810-4649-257C-08565F607A51}"/>
              </a:ext>
            </a:extLst>
          </p:cNvPr>
          <p:cNvSpPr/>
          <p:nvPr/>
        </p:nvSpPr>
        <p:spPr>
          <a:xfrm>
            <a:off x="215516" y="3084352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draußen, Gras, Wald, Umwelt enthält.&#10;&#10;KI-generierte Inhalte können fehlerhaft sein.">
            <a:extLst>
              <a:ext uri="{FF2B5EF4-FFF2-40B4-BE49-F238E27FC236}">
                <a16:creationId xmlns:a16="http://schemas.microsoft.com/office/drawing/2014/main" id="{3A203B80-B8B5-50EB-D032-08F22E610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73587"/>
            <a:ext cx="2274301" cy="1512168"/>
          </a:xfrm>
          <a:prstGeom prst="rect">
            <a:avLst/>
          </a:prstGeom>
        </p:spPr>
      </p:pic>
      <p:pic>
        <p:nvPicPr>
          <p:cNvPr id="23" name="Grafik 22" descr="Ein Bild, das draußen, Pflanze, Wald, Primärwald enthält.&#10;&#10;KI-generierte Inhalte können fehlerhaft sein.">
            <a:extLst>
              <a:ext uri="{FF2B5EF4-FFF2-40B4-BE49-F238E27FC236}">
                <a16:creationId xmlns:a16="http://schemas.microsoft.com/office/drawing/2014/main" id="{FE5E4239-A84E-E408-C6B5-63C0DAB97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7637"/>
            <a:ext cx="2292096" cy="1524000"/>
          </a:xfrm>
          <a:prstGeom prst="rect">
            <a:avLst/>
          </a:prstGeom>
        </p:spPr>
      </p:pic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56FE6F9E-46C3-2619-D395-B53015F02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070539"/>
              </p:ext>
            </p:extLst>
          </p:nvPr>
        </p:nvGraphicFramePr>
        <p:xfrm>
          <a:off x="6588224" y="2784412"/>
          <a:ext cx="2340260" cy="251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469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65B85-F43B-ED90-EFEE-9AD4B833E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EC577-B65B-9D2F-5E1A-75102E3D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Наближений до природи vs природний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D27027-9565-25C1-25EA-09C1BD6B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A2D2AA-888B-A42B-9299-79389AFD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доктор Манфред Шьольх,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1384B6-C655-3084-0120-BCC7BD7A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13</a:t>
            </a:fld>
            <a:endParaRPr lang="de-DE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2071E-4DBD-D833-2627-B6B67D278917}"/>
              </a:ext>
            </a:extLst>
          </p:cNvPr>
          <p:cNvSpPr txBox="1"/>
          <p:nvPr/>
        </p:nvSpPr>
        <p:spPr>
          <a:xfrm>
            <a:off x="2087592" y="6085584"/>
            <a:ext cx="7056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err="1"/>
              <a:t>Деревостан</a:t>
            </a:r>
            <a:r>
              <a:rPr lang="de-DE" sz="1000"/>
              <a:t> з </a:t>
            </a:r>
            <a:r>
              <a:rPr lang="de-DE" sz="1000" err="1"/>
              <a:t>червоного</a:t>
            </a:r>
            <a:r>
              <a:rPr lang="de-DE" sz="1000"/>
              <a:t> </a:t>
            </a:r>
            <a:r>
              <a:rPr lang="de-DE" sz="1000" err="1"/>
              <a:t>бука</a:t>
            </a:r>
            <a:r>
              <a:rPr lang="de-DE" sz="1000"/>
              <a:t> Z-</a:t>
            </a:r>
            <a:r>
              <a:rPr lang="de-DE" sz="1000" err="1"/>
              <a:t>подібної</a:t>
            </a:r>
            <a:r>
              <a:rPr lang="de-DE" sz="1000"/>
              <a:t> </a:t>
            </a:r>
            <a:r>
              <a:rPr lang="de-DE" sz="1000" err="1"/>
              <a:t>форми</a:t>
            </a:r>
            <a:r>
              <a:rPr lang="de-DE" sz="1000"/>
              <a:t> (</a:t>
            </a:r>
            <a:r>
              <a:rPr lang="de-DE" sz="1000" err="1"/>
              <a:t>науково-дослідна</a:t>
            </a:r>
            <a:r>
              <a:rPr lang="de-DE" sz="1000"/>
              <a:t> </a:t>
            </a:r>
            <a:r>
              <a:rPr lang="de-DE" sz="1000" err="1"/>
              <a:t>ділянка</a:t>
            </a:r>
            <a:r>
              <a:rPr lang="de-DE" sz="1000"/>
              <a:t> Bu226, </a:t>
            </a:r>
            <a:r>
              <a:rPr lang="de-DE" sz="1000" err="1"/>
              <a:t>FoA</a:t>
            </a:r>
            <a:r>
              <a:rPr lang="de-DE" sz="1000"/>
              <a:t> Steinheim (</a:t>
            </a:r>
            <a:r>
              <a:rPr lang="de-DE" sz="1000" err="1"/>
              <a:t>Баден-Вюртемберг</a:t>
            </a:r>
            <a:r>
              <a:rPr lang="de-DE" sz="1000"/>
              <a:t>, 2005 р.))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FA0552-BE9B-74C7-EFF0-FC25E969DE7A}"/>
              </a:ext>
            </a:extLst>
          </p:cNvPr>
          <p:cNvSpPr txBox="1"/>
          <p:nvPr/>
        </p:nvSpPr>
        <p:spPr>
          <a:xfrm>
            <a:off x="107855" y="2222165"/>
            <a:ext cx="25781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err="1"/>
              <a:t>Місцезнаходження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породи</a:t>
            </a:r>
            <a:r>
              <a:rPr lang="de-DE"/>
              <a:t> </a:t>
            </a:r>
            <a:r>
              <a:rPr lang="de-DE" err="1"/>
              <a:t>дерев</a:t>
            </a:r>
            <a:r>
              <a:rPr lang="de-DE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err="1"/>
              <a:t>Стабільність</a:t>
            </a:r>
            <a:r>
              <a:rPr lang="de-DE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/>
              <a:t>(</a:t>
            </a:r>
            <a:r>
              <a:rPr lang="de-DE" err="1"/>
              <a:t>Природне</a:t>
            </a:r>
            <a:r>
              <a:rPr lang="de-DE"/>
              <a:t>) </a:t>
            </a:r>
            <a:r>
              <a:rPr lang="de-DE" err="1"/>
              <a:t>відновлення</a:t>
            </a:r>
            <a:r>
              <a:rPr lang="de-DE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err="1"/>
              <a:t>Догляд</a:t>
            </a:r>
            <a:r>
              <a:rPr lang="de-DE"/>
              <a:t> (Z-</a:t>
            </a:r>
            <a:r>
              <a:rPr lang="de-DE" err="1"/>
              <a:t>дерева</a:t>
            </a:r>
            <a:r>
              <a:rPr lang="de-DE"/>
              <a:t>)!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err="1"/>
              <a:t>Якість</a:t>
            </a:r>
            <a:r>
              <a:rPr lang="de-DE"/>
              <a:t> </a:t>
            </a:r>
            <a:r>
              <a:rPr lang="de-DE" err="1"/>
              <a:t>деревини</a:t>
            </a:r>
            <a:r>
              <a:rPr lang="de-DE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err="1"/>
              <a:t>Постановка</a:t>
            </a:r>
            <a:r>
              <a:rPr lang="de-DE"/>
              <a:t> (</a:t>
            </a:r>
            <a:r>
              <a:rPr lang="de-DE" err="1"/>
              <a:t>розмірна</a:t>
            </a:r>
            <a:endParaRPr lang="de-DE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err="1"/>
              <a:t>структура</a:t>
            </a:r>
            <a:r>
              <a:rPr lang="de-DE"/>
              <a:t>)=?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err="1"/>
              <a:t>Охорона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: </a:t>
            </a:r>
          </a:p>
          <a:p>
            <a:r>
              <a:rPr lang="de-DE"/>
              <a:t>     </a:t>
            </a:r>
            <a:r>
              <a:rPr lang="de-DE" err="1"/>
              <a:t>Біотопні</a:t>
            </a:r>
            <a:r>
              <a:rPr lang="de-DE"/>
              <a:t> </a:t>
            </a:r>
            <a:r>
              <a:rPr lang="de-DE" err="1"/>
              <a:t>дерева</a:t>
            </a:r>
            <a:r>
              <a:rPr lang="de-DE"/>
              <a:t>, </a:t>
            </a:r>
            <a:r>
              <a:rPr lang="de-DE" err="1"/>
              <a:t>сухостій</a:t>
            </a:r>
            <a:r>
              <a:rPr lang="de-DE"/>
              <a:t>,</a:t>
            </a:r>
          </a:p>
          <a:p>
            <a:r>
              <a:rPr lang="de-DE"/>
              <a:t>     </a:t>
            </a:r>
            <a:r>
              <a:rPr lang="de-DE" err="1"/>
              <a:t>можливо</a:t>
            </a:r>
            <a:r>
              <a:rPr lang="de-DE"/>
              <a:t>, </a:t>
            </a:r>
            <a:r>
              <a:rPr lang="de-DE" err="1"/>
              <a:t>сегрегація</a:t>
            </a:r>
            <a:r>
              <a:rPr lang="de-DE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04E02B9-E4C1-4A88-0753-C8AEB5DF36FC}"/>
              </a:ext>
            </a:extLst>
          </p:cNvPr>
          <p:cNvSpPr/>
          <p:nvPr/>
        </p:nvSpPr>
        <p:spPr>
          <a:xfrm>
            <a:off x="281474" y="1309453"/>
            <a:ext cx="2307310" cy="85537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/>
              <a:t>Наближене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природного</a:t>
            </a:r>
            <a:r>
              <a:rPr lang="de-DE"/>
              <a:t> </a:t>
            </a:r>
            <a:r>
              <a:rPr lang="uk-UA"/>
              <a:t>лісівництво</a:t>
            </a:r>
            <a:endParaRPr lang="de-DE"/>
          </a:p>
        </p:txBody>
      </p:sp>
      <p:pic>
        <p:nvPicPr>
          <p:cNvPr id="8" name="Grafik 7" descr="Ein Bild, das draußen, Gras, Wald, Umwelt enthält.&#10;&#10;KI-generierte Inhalte können fehlerhaft sein.">
            <a:extLst>
              <a:ext uri="{FF2B5EF4-FFF2-40B4-BE49-F238E27FC236}">
                <a16:creationId xmlns:a16="http://schemas.microsoft.com/office/drawing/2014/main" id="{85EDA712-F7BD-B568-AADA-69A8C76A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28" y="1872178"/>
            <a:ext cx="6129898" cy="40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6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0E0E7-BA63-7753-CD3F-72CF114F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BB0C-AB50-CD1B-277F-8B7FB3B0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Наближений до природи vs природний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11A654-BF10-E7BC-86A5-6DD73CA9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 грудня 2025 року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CA44FA-FCAF-C13F-23FB-2D92B532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</a:t>
            </a:r>
            <a:r>
              <a:rPr lang="de-DE" altLang="de-DE" err="1"/>
              <a:t>доктор</a:t>
            </a:r>
            <a:r>
              <a:rPr lang="de-DE" altLang="de-DE"/>
              <a:t>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8022C7-6793-25AF-0B8E-89B5D7B7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14</a:t>
            </a:fld>
            <a:endParaRPr lang="de-DE" alt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5DC2A4F-06C5-A789-F6C1-54B2C2EC5031}"/>
              </a:ext>
            </a:extLst>
          </p:cNvPr>
          <p:cNvSpPr/>
          <p:nvPr/>
        </p:nvSpPr>
        <p:spPr>
          <a:xfrm>
            <a:off x="251324" y="1774342"/>
            <a:ext cx="2307310" cy="885718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/>
              <a:t>Природне</a:t>
            </a:r>
            <a:r>
              <a:rPr lang="de-DE"/>
              <a:t> </a:t>
            </a:r>
            <a:r>
              <a:rPr lang="de-DE" err="1"/>
              <a:t>лісокористування</a:t>
            </a:r>
            <a:endParaRPr lang="de-DE"/>
          </a:p>
        </p:txBody>
      </p:sp>
      <p:pic>
        <p:nvPicPr>
          <p:cNvPr id="23" name="Grafik 22" descr="Ein Bild, das draußen, Pflanze, Wald, Primärwald enthält.&#10;&#10;KI-generierte Inhalte können fehlerhaft sein.">
            <a:extLst>
              <a:ext uri="{FF2B5EF4-FFF2-40B4-BE49-F238E27FC236}">
                <a16:creationId xmlns:a16="http://schemas.microsoft.com/office/drawing/2014/main" id="{1523402B-9C8F-AB86-498A-EB6F4888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51" y="1856885"/>
            <a:ext cx="6180425" cy="41093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430F53E-B0A1-2AD1-BB4F-00C9ABA5D558}"/>
              </a:ext>
            </a:extLst>
          </p:cNvPr>
          <p:cNvSpPr txBox="1"/>
          <p:nvPr/>
        </p:nvSpPr>
        <p:spPr>
          <a:xfrm>
            <a:off x="2627784" y="6082829"/>
            <a:ext cx="26613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Суцільний ліс (постійний ліс, CCF): </a:t>
            </a:r>
            <a:r>
              <a:rPr lang="de-DE" sz="1000" err="1"/>
              <a:t>Couvet/CH </a:t>
            </a:r>
            <a:r>
              <a:rPr lang="de-DE" sz="1000"/>
              <a:t>2005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B52F36-6B2C-6F42-C409-48415840BF5D}"/>
              </a:ext>
            </a:extLst>
          </p:cNvPr>
          <p:cNvSpPr txBox="1"/>
          <p:nvPr/>
        </p:nvSpPr>
        <p:spPr>
          <a:xfrm>
            <a:off x="210331" y="2660060"/>
            <a:ext cx="2519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err="1"/>
              <a:t>Розташування</a:t>
            </a:r>
            <a:r>
              <a:rPr lang="de-DE" sz="1600"/>
              <a:t> </a:t>
            </a:r>
            <a:r>
              <a:rPr lang="de-DE" sz="1600" err="1"/>
              <a:t>та</a:t>
            </a:r>
            <a:r>
              <a:rPr lang="de-DE" sz="1600"/>
              <a:t> </a:t>
            </a:r>
            <a:r>
              <a:rPr lang="de-DE" sz="1600" err="1"/>
              <a:t>породи</a:t>
            </a:r>
            <a:r>
              <a:rPr lang="de-DE" sz="1600"/>
              <a:t> </a:t>
            </a:r>
            <a:r>
              <a:rPr lang="de-DE" sz="1600" err="1"/>
              <a:t>дерев</a:t>
            </a:r>
            <a:r>
              <a:rPr lang="de-DE" sz="1600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err="1"/>
              <a:t>Близькість</a:t>
            </a:r>
            <a:r>
              <a:rPr lang="de-DE" sz="1600"/>
              <a:t> </a:t>
            </a:r>
            <a:r>
              <a:rPr lang="de-DE" sz="1600" err="1"/>
              <a:t>до</a:t>
            </a:r>
            <a:r>
              <a:rPr lang="de-DE" sz="1600"/>
              <a:t> </a:t>
            </a:r>
            <a:r>
              <a:rPr lang="de-DE" sz="1600" err="1"/>
              <a:t>природи</a:t>
            </a:r>
            <a:r>
              <a:rPr lang="de-DE" sz="1600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err="1"/>
              <a:t>Змішаний</a:t>
            </a:r>
            <a:r>
              <a:rPr lang="de-DE" sz="1600"/>
              <a:t> </a:t>
            </a:r>
            <a:r>
              <a:rPr lang="de-DE" sz="1600" err="1"/>
              <a:t>ліс</a:t>
            </a:r>
            <a:r>
              <a:rPr lang="de-DE" sz="1600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err="1"/>
              <a:t>Фінансові</a:t>
            </a:r>
            <a:r>
              <a:rPr lang="de-DE" sz="1600"/>
              <a:t> </a:t>
            </a:r>
            <a:r>
              <a:rPr lang="de-DE" sz="1600" err="1"/>
              <a:t>показники</a:t>
            </a:r>
            <a:r>
              <a:rPr lang="de-DE" sz="1600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err="1"/>
              <a:t>Стабільність</a:t>
            </a:r>
            <a:r>
              <a:rPr lang="de-DE" sz="1600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err="1"/>
              <a:t>Стадійність</a:t>
            </a:r>
            <a:r>
              <a:rPr lang="de-DE" sz="1600"/>
              <a:t> (</a:t>
            </a:r>
            <a:r>
              <a:rPr lang="de-DE" sz="1600" err="1"/>
              <a:t>розмірна</a:t>
            </a:r>
            <a:endParaRPr lang="de-DE" sz="16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err="1"/>
              <a:t>структура</a:t>
            </a:r>
            <a:r>
              <a:rPr lang="de-DE" sz="1600"/>
              <a:t>)!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err="1"/>
              <a:t>Одиночне</a:t>
            </a:r>
            <a:r>
              <a:rPr lang="de-DE" sz="1600"/>
              <a:t> </a:t>
            </a:r>
            <a:r>
              <a:rPr lang="de-DE" sz="1600" err="1"/>
              <a:t>дерево</a:t>
            </a:r>
            <a:endParaRPr lang="de-DE" sz="1600"/>
          </a:p>
          <a:p>
            <a:r>
              <a:rPr lang="de-DE" sz="1600"/>
              <a:t>      </a:t>
            </a:r>
            <a:r>
              <a:rPr lang="de-DE" sz="1600" err="1"/>
              <a:t>Догляд</a:t>
            </a:r>
            <a:r>
              <a:rPr lang="de-DE" sz="1600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err="1"/>
              <a:t>Якість</a:t>
            </a:r>
            <a:r>
              <a:rPr lang="de-DE" sz="1600"/>
              <a:t> </a:t>
            </a:r>
            <a:r>
              <a:rPr lang="de-DE" sz="1600" err="1"/>
              <a:t>деревини</a:t>
            </a:r>
            <a:r>
              <a:rPr lang="de-DE" sz="1600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err="1"/>
              <a:t>Охорона</a:t>
            </a:r>
            <a:r>
              <a:rPr lang="de-DE" sz="1600"/>
              <a:t> </a:t>
            </a:r>
            <a:r>
              <a:rPr lang="de-DE" sz="1600" err="1"/>
              <a:t>природи</a:t>
            </a:r>
            <a:r>
              <a:rPr lang="de-DE" sz="1600"/>
              <a:t>: </a:t>
            </a:r>
            <a:r>
              <a:rPr lang="de-DE" sz="1600" err="1"/>
              <a:t>Біотопні</a:t>
            </a:r>
            <a:r>
              <a:rPr lang="de-DE" sz="1600"/>
              <a:t> </a:t>
            </a:r>
            <a:r>
              <a:rPr lang="de-DE" sz="1600" err="1"/>
              <a:t>дерева</a:t>
            </a:r>
            <a:endParaRPr lang="de-DE" sz="1600"/>
          </a:p>
          <a:p>
            <a:r>
              <a:rPr lang="de-DE" sz="1600"/>
              <a:t>     </a:t>
            </a:r>
            <a:r>
              <a:rPr lang="de-DE" sz="1600" err="1"/>
              <a:t>Мертва</a:t>
            </a:r>
            <a:r>
              <a:rPr lang="de-DE" sz="1600"/>
              <a:t> </a:t>
            </a:r>
            <a:r>
              <a:rPr lang="de-DE" sz="1600" err="1"/>
              <a:t>деревина</a:t>
            </a:r>
            <a:r>
              <a:rPr lang="de-DE" sz="1600"/>
              <a:t> (</a:t>
            </a:r>
            <a:r>
              <a:rPr lang="de-DE" sz="1600" err="1"/>
              <a:t>можливо</a:t>
            </a:r>
            <a:r>
              <a:rPr lang="de-DE" sz="1600"/>
              <a:t>, </a:t>
            </a:r>
            <a:r>
              <a:rPr lang="de-DE" sz="1600" err="1"/>
              <a:t>сегрегація</a:t>
            </a:r>
            <a:r>
              <a:rPr lang="de-DE" sz="1600"/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3792198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E8A88-D9D4-FCC2-E1FA-32603E2F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3016"/>
            <a:ext cx="7886700" cy="965200"/>
          </a:xfrm>
        </p:spPr>
        <p:txBody>
          <a:bodyPr/>
          <a:lstStyle/>
          <a:p>
            <a:r>
              <a:rPr lang="de-DE" err="1"/>
              <a:t>Наближені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de-DE" err="1"/>
              <a:t>чи</a:t>
            </a:r>
            <a:r>
              <a:rPr lang="de-DE"/>
              <a:t> </a:t>
            </a:r>
            <a:r>
              <a:rPr lang="de-DE" err="1"/>
              <a:t>природні</a:t>
            </a:r>
            <a:endParaRPr 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96467C0-4D51-6FF5-E28B-3D45BBBE7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121382"/>
              </p:ext>
            </p:extLst>
          </p:nvPr>
        </p:nvGraphicFramePr>
        <p:xfrm>
          <a:off x="336430" y="1121434"/>
          <a:ext cx="8462514" cy="5221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207">
                  <a:extLst>
                    <a:ext uri="{9D8B030D-6E8A-4147-A177-3AD203B41FA5}">
                      <a16:colId xmlns:a16="http://schemas.microsoft.com/office/drawing/2014/main" val="3177514103"/>
                    </a:ext>
                  </a:extLst>
                </a:gridCol>
                <a:gridCol w="687620">
                  <a:extLst>
                    <a:ext uri="{9D8B030D-6E8A-4147-A177-3AD203B41FA5}">
                      <a16:colId xmlns:a16="http://schemas.microsoft.com/office/drawing/2014/main" val="2782066679"/>
                    </a:ext>
                  </a:extLst>
                </a:gridCol>
                <a:gridCol w="1222436">
                  <a:extLst>
                    <a:ext uri="{9D8B030D-6E8A-4147-A177-3AD203B41FA5}">
                      <a16:colId xmlns:a16="http://schemas.microsoft.com/office/drawing/2014/main" val="4233322626"/>
                    </a:ext>
                  </a:extLst>
                </a:gridCol>
                <a:gridCol w="3132491">
                  <a:extLst>
                    <a:ext uri="{9D8B030D-6E8A-4147-A177-3AD203B41FA5}">
                      <a16:colId xmlns:a16="http://schemas.microsoft.com/office/drawing/2014/main" val="4167689249"/>
                    </a:ext>
                  </a:extLst>
                </a:gridCol>
                <a:gridCol w="2062860">
                  <a:extLst>
                    <a:ext uri="{9D8B030D-6E8A-4147-A177-3AD203B41FA5}">
                      <a16:colId xmlns:a16="http://schemas.microsoft.com/office/drawing/2014/main" val="2416745005"/>
                    </a:ext>
                  </a:extLst>
                </a:gridCol>
                <a:gridCol w="1127900">
                  <a:extLst>
                    <a:ext uri="{9D8B030D-6E8A-4147-A177-3AD203B41FA5}">
                      <a16:colId xmlns:a16="http://schemas.microsoft.com/office/drawing/2014/main" val="4288700774"/>
                    </a:ext>
                  </a:extLst>
                </a:gridCol>
              </a:tblGrid>
              <a:tr h="25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Ні.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Назва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Спосіб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Переваги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Недоліки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Коментар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1328572540"/>
                  </a:ext>
                </a:extLst>
              </a:tr>
              <a:tr h="1514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1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Просте управління Z-деревами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Лісівники вибирають Z-дерева один раз і маркують їх назавжди. Охорона природи та інші функції досягаються завдяки сегрегації.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 err="1">
                          <a:effectLst/>
                        </a:rPr>
                        <a:t>Дуже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висока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продуктивність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площі</a:t>
                      </a:r>
                      <a:r>
                        <a:rPr lang="de-DE" sz="1000" kern="100" noProof="0">
                          <a:effectLst/>
                        </a:rPr>
                        <a:t>. </a:t>
                      </a:r>
                      <a:r>
                        <a:rPr lang="de-DE" sz="1000" kern="100" noProof="0" err="1">
                          <a:effectLst/>
                        </a:rPr>
                        <a:t>Працівники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лісгоспу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маркують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дерева-конкуренти</a:t>
                      </a:r>
                      <a:r>
                        <a:rPr lang="de-DE" sz="1000" kern="100" noProof="0">
                          <a:effectLst/>
                        </a:rPr>
                        <a:t> (1-3 </a:t>
                      </a:r>
                      <a:r>
                        <a:rPr lang="de-DE" sz="1000" kern="100" noProof="0" err="1">
                          <a:effectLst/>
                        </a:rPr>
                        <a:t>на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одне</a:t>
                      </a:r>
                      <a:r>
                        <a:rPr lang="de-DE" sz="1000" kern="100" noProof="0">
                          <a:effectLst/>
                        </a:rPr>
                        <a:t> Z-</a:t>
                      </a:r>
                      <a:r>
                        <a:rPr lang="de-DE" sz="1000" kern="100" noProof="0" err="1">
                          <a:effectLst/>
                        </a:rPr>
                        <a:t>дерево</a:t>
                      </a:r>
                      <a:r>
                        <a:rPr lang="de-DE" sz="1000" kern="100" noProof="0">
                          <a:effectLst/>
                        </a:rPr>
                        <a:t>). </a:t>
                      </a:r>
                      <a:r>
                        <a:rPr lang="de-DE" sz="1000" kern="100" noProof="0" err="1">
                          <a:effectLst/>
                        </a:rPr>
                        <a:t>Повторне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просування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може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здійснюватися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зовнішнім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персоналом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або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технологічно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за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допомогою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штучного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інтелекту</a:t>
                      </a:r>
                      <a:r>
                        <a:rPr lang="de-DE" sz="1000" kern="100" noProof="0">
                          <a:effectLst/>
                        </a:rPr>
                        <a:t> (</a:t>
                      </a:r>
                      <a:r>
                        <a:rPr lang="de-DE" sz="1000" kern="100" noProof="0" err="1">
                          <a:effectLst/>
                        </a:rPr>
                        <a:t>наприклад</a:t>
                      </a:r>
                      <a:r>
                        <a:rPr lang="de-DE" sz="1000" kern="100" noProof="0">
                          <a:effectLst/>
                        </a:rPr>
                        <a:t>, </a:t>
                      </a:r>
                      <a:r>
                        <a:rPr lang="de-DE" sz="1000" kern="100" noProof="0" err="1">
                          <a:effectLst/>
                        </a:rPr>
                        <a:t>камера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на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uk-UA" sz="1000" kern="100" noProof="0">
                          <a:effectLst/>
                        </a:rPr>
                        <a:t>вершині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харвестера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тощо</a:t>
                      </a:r>
                      <a:r>
                        <a:rPr lang="de-DE" sz="1000" kern="100" noProof="0">
                          <a:effectLst/>
                        </a:rPr>
                        <a:t>). </a:t>
                      </a:r>
                      <a:r>
                        <a:rPr lang="de-DE" sz="1000" kern="100" noProof="0" err="1">
                          <a:effectLst/>
                        </a:rPr>
                        <a:t>Хороший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ріст</a:t>
                      </a:r>
                      <a:r>
                        <a:rPr lang="de-DE" sz="1000" kern="100" noProof="0">
                          <a:effectLst/>
                        </a:rPr>
                        <a:t>, </a:t>
                      </a:r>
                      <a:r>
                        <a:rPr lang="de-DE" sz="1000" kern="100" noProof="0" err="1">
                          <a:effectLst/>
                        </a:rPr>
                        <a:t>механічно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стабільні</a:t>
                      </a:r>
                      <a:r>
                        <a:rPr lang="de-DE" sz="1000" kern="100" noProof="0">
                          <a:effectLst/>
                        </a:rPr>
                        <a:t> Z-</a:t>
                      </a:r>
                      <a:r>
                        <a:rPr lang="de-DE" sz="1000" kern="100" noProof="0" err="1">
                          <a:effectLst/>
                        </a:rPr>
                        <a:t>дерева</a:t>
                      </a:r>
                      <a:r>
                        <a:rPr lang="de-DE" sz="1000" kern="100" noProof="0">
                          <a:effectLst/>
                        </a:rPr>
                        <a:t> (</a:t>
                      </a:r>
                      <a:r>
                        <a:rPr lang="de-DE" sz="1000" kern="100" noProof="0" err="1">
                          <a:effectLst/>
                        </a:rPr>
                        <a:t>значення</a:t>
                      </a:r>
                      <a:r>
                        <a:rPr lang="de-DE" sz="1000" kern="100" noProof="0">
                          <a:effectLst/>
                        </a:rPr>
                        <a:t> h/d), </a:t>
                      </a:r>
                      <a:r>
                        <a:rPr lang="de-DE" sz="1000" kern="100" noProof="0" err="1">
                          <a:effectLst/>
                        </a:rPr>
                        <a:t>легко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контролювати</a:t>
                      </a:r>
                      <a:r>
                        <a:rPr lang="de-DE" sz="1000" kern="100" noProof="0">
                          <a:effectLst/>
                        </a:rPr>
                        <a:t>, </a:t>
                      </a:r>
                      <a:r>
                        <a:rPr lang="de-DE" sz="1000" kern="100" noProof="0" err="1">
                          <a:effectLst/>
                        </a:rPr>
                        <a:t>моніторити</a:t>
                      </a:r>
                      <a:r>
                        <a:rPr lang="de-DE" sz="1000" kern="100" noProof="0">
                          <a:effectLst/>
                        </a:rPr>
                        <a:t>, </a:t>
                      </a:r>
                      <a:r>
                        <a:rPr lang="de-DE" sz="1000" kern="100" noProof="0" err="1">
                          <a:effectLst/>
                        </a:rPr>
                        <a:t>управляти</a:t>
                      </a:r>
                      <a:r>
                        <a:rPr lang="de-DE" sz="1000" kern="100" noProof="0">
                          <a:effectLst/>
                        </a:rPr>
                        <a:t>, </a:t>
                      </a:r>
                      <a:r>
                        <a:rPr lang="de-DE" sz="1000" kern="100" noProof="0" err="1">
                          <a:effectLst/>
                        </a:rPr>
                        <a:t>можливе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природне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поновлення</a:t>
                      </a:r>
                      <a:r>
                        <a:rPr lang="de-DE" sz="1000" kern="100" noProof="0">
                          <a:effectLst/>
                        </a:rPr>
                        <a:t>.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Однорідні структури деревостанів, культурні об'єкти, охорона природи на окремих ділянках. 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Відповідна концепція для обмежених вимог, легка у застосуванні, низькі ризики. Занадто проста для експертів.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3498154251"/>
                  </a:ext>
                </a:extLst>
              </a:tr>
              <a:tr h="1853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2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 err="1">
                          <a:effectLst/>
                        </a:rPr>
                        <a:t>Управління</a:t>
                      </a:r>
                      <a:r>
                        <a:rPr lang="de-DE" sz="1000" kern="100" noProof="0">
                          <a:effectLst/>
                        </a:rPr>
                        <a:t> Z-</a:t>
                      </a:r>
                      <a:r>
                        <a:rPr lang="de-DE" sz="1000" kern="100" noProof="0" err="1">
                          <a:effectLst/>
                        </a:rPr>
                        <a:t>деревами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за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допомо-гою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оселищ-них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дерев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Лісівники відбирають Z-дерева і постійно маркують їх у двох колективах (Z1, Z2). Природоохоронні та інші функції інтегровані в процес.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Ефективний, багатофункціональний, науково обґрунтований. Добре підготовлений персонал компетентний у всіх функціях лісу. Основні функції можуть бути реалізовані через види, кількість Z-дерев або біотопів, естетику тощо. Екологічно і механічно стійкі, естетично привабливі деревостани, легкі для контролю, моніторингу та управління, можливе природне поновлення; хороший досвід у Німеччині, особливо в Баварському державному лісі (Bayerische Staatsforsten, </a:t>
                      </a:r>
                      <a:r>
                        <a:rPr lang="de-DE" sz="1000" kern="100" noProof="0" err="1">
                          <a:effectLst/>
                        </a:rPr>
                        <a:t>BaySF</a:t>
                      </a:r>
                      <a:r>
                        <a:rPr lang="de-DE" sz="1000" kern="100" noProof="0">
                          <a:effectLst/>
                        </a:rPr>
                        <a:t>). Рекомендується дрібномасштабна сегрегація. 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 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Гарне поєднання фінансових, операційних, </a:t>
                      </a:r>
                      <a:r>
                        <a:rPr lang="de-DE" sz="1000" kern="100" noProof="0" err="1">
                          <a:effectLst/>
                        </a:rPr>
                        <a:t>природних </a:t>
                      </a:r>
                      <a:r>
                        <a:rPr lang="de-DE" sz="1000" kern="100" noProof="0">
                          <a:effectLst/>
                        </a:rPr>
                        <a:t>і соціальних вимог. Дещо вимоглива до персоналу.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355016041"/>
                  </a:ext>
                </a:extLst>
              </a:tr>
              <a:tr h="1176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3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Постійні ліси (CCF)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Багатовимірний, маркування дерев, що підлягають заготівлі, Z-дерева можливі як виняток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Виробництво, заготівля та охорона природи йдуть пліч-о-пліч, імітує природу, висока екологічна стабільність, швидке зростання, низький ризик, можливий високий дохід, гнучка "окультурена дика природа", естетично привабливий, максимальна лісокультурна свобода, відповідає всім сучасним вимогам. Не потребує сегрегації (потрібні вказівки).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>
                          <a:effectLst/>
                        </a:rPr>
                        <a:t>Мотивований і дуже добре навчений персонал, вимагає постійної низької чисельності копитних, потребує даних вибіркових інвентаризацій, менеджмент вимогливий. Заготівля деревини потребує досвідчених працівників.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000" kern="100" noProof="0" err="1">
                          <a:effectLst/>
                        </a:rPr>
                        <a:t>Легко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виконується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дуже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добре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підготовленим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персоналом</a:t>
                      </a:r>
                      <a:r>
                        <a:rPr lang="de-DE" sz="1000" kern="100" noProof="0">
                          <a:effectLst/>
                        </a:rPr>
                        <a:t>, </a:t>
                      </a:r>
                      <a:r>
                        <a:rPr lang="de-DE" sz="1000" kern="100" noProof="0" err="1">
                          <a:effectLst/>
                        </a:rPr>
                        <a:t>хоча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має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найвищу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продуктивність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лісового</a:t>
                      </a:r>
                      <a:r>
                        <a:rPr lang="de-DE" sz="1000" kern="100" noProof="0">
                          <a:effectLst/>
                        </a:rPr>
                        <a:t> </a:t>
                      </a:r>
                      <a:r>
                        <a:rPr lang="de-DE" sz="1000" kern="100" noProof="0" err="1">
                          <a:effectLst/>
                        </a:rPr>
                        <a:t>господарства</a:t>
                      </a:r>
                      <a:r>
                        <a:rPr lang="de-DE" sz="1000" kern="100" noProof="0">
                          <a:effectLst/>
                        </a:rPr>
                        <a:t>.</a:t>
                      </a:r>
                      <a:endParaRPr lang="de-DE" sz="1000" kern="1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558107750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C7ED83-EEBB-D635-A986-C64A73A3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B2AC7E-3227-BE30-CBED-939402EE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</a:t>
            </a:r>
            <a:r>
              <a:rPr lang="de-DE" altLang="de-DE" err="1"/>
              <a:t>доктор</a:t>
            </a:r>
            <a:r>
              <a:rPr lang="de-DE" altLang="de-DE"/>
              <a:t>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D8080D-8060-29A3-D416-46823589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256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60186-D7F3-90BE-CEA1-630ECDEC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Лісове планування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67BAE0-2FE8-682E-53D4-CD2226265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de-DE" err="1"/>
              <a:t>Багатофункціональне</a:t>
            </a:r>
            <a:r>
              <a:rPr lang="de-DE"/>
              <a:t> </a:t>
            </a:r>
            <a:r>
              <a:rPr lang="de-DE" err="1"/>
              <a:t>ведення</a:t>
            </a:r>
            <a:r>
              <a:rPr lang="de-DE"/>
              <a:t> </a:t>
            </a:r>
            <a:r>
              <a:rPr lang="de-DE" err="1"/>
              <a:t>лісового</a:t>
            </a:r>
            <a:r>
              <a:rPr lang="de-DE"/>
              <a:t> </a:t>
            </a:r>
            <a:r>
              <a:rPr lang="de-DE" err="1"/>
              <a:t>господарства</a:t>
            </a:r>
            <a:r>
              <a:rPr lang="de-DE"/>
              <a:t> (БФЛ</a:t>
            </a:r>
            <a:r>
              <a:rPr lang="uk-UA"/>
              <a:t>Г</a:t>
            </a:r>
            <a:r>
              <a:rPr lang="de-DE"/>
              <a:t>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4FA8E1-8746-0A57-A8C2-ECFC4EC911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err="1"/>
              <a:t>Добре</a:t>
            </a:r>
            <a:r>
              <a:rPr lang="de-DE"/>
              <a:t> </a:t>
            </a:r>
            <a:r>
              <a:rPr lang="de-DE" err="1"/>
              <a:t>відомі</a:t>
            </a:r>
            <a:r>
              <a:rPr lang="de-DE"/>
              <a:t> </a:t>
            </a:r>
            <a:r>
              <a:rPr lang="de-DE" err="1"/>
              <a:t>методи</a:t>
            </a:r>
            <a:r>
              <a:rPr lang="de-DE"/>
              <a:t>, </a:t>
            </a:r>
            <a:r>
              <a:rPr lang="de-DE" err="1"/>
              <a:t>великий</a:t>
            </a:r>
            <a:r>
              <a:rPr lang="de-DE"/>
              <a:t> </a:t>
            </a:r>
            <a:r>
              <a:rPr lang="de-DE" err="1"/>
              <a:t>досвід</a:t>
            </a:r>
            <a:endParaRPr lang="de-DE"/>
          </a:p>
          <a:p>
            <a:r>
              <a:rPr lang="de-DE" err="1"/>
              <a:t>Класичні</a:t>
            </a:r>
            <a:r>
              <a:rPr lang="de-DE"/>
              <a:t> </a:t>
            </a:r>
            <a:r>
              <a:rPr lang="de-DE" err="1"/>
              <a:t>методи</a:t>
            </a:r>
            <a:r>
              <a:rPr lang="de-DE"/>
              <a:t> </a:t>
            </a:r>
            <a:r>
              <a:rPr lang="de-DE" err="1"/>
              <a:t>управління</a:t>
            </a:r>
            <a:r>
              <a:rPr lang="de-DE"/>
              <a:t> </a:t>
            </a:r>
            <a:r>
              <a:rPr lang="de-DE" err="1"/>
              <a:t>віковими</a:t>
            </a:r>
            <a:r>
              <a:rPr lang="de-DE"/>
              <a:t> </a:t>
            </a:r>
            <a:r>
              <a:rPr lang="de-DE" err="1"/>
              <a:t>групами</a:t>
            </a:r>
            <a:r>
              <a:rPr lang="de-DE"/>
              <a:t>: </a:t>
            </a:r>
            <a:r>
              <a:rPr lang="de-DE" err="1"/>
              <a:t>омолодження</a:t>
            </a:r>
            <a:r>
              <a:rPr lang="de-DE"/>
              <a:t>, </a:t>
            </a:r>
            <a:r>
              <a:rPr lang="de-DE" err="1"/>
              <a:t>догляд</a:t>
            </a:r>
            <a:r>
              <a:rPr lang="de-DE"/>
              <a:t>, </a:t>
            </a:r>
            <a:r>
              <a:rPr lang="de-DE" err="1"/>
              <a:t>заготівля</a:t>
            </a:r>
            <a:r>
              <a:rPr lang="de-DE"/>
              <a:t> </a:t>
            </a:r>
            <a:r>
              <a:rPr lang="de-DE" err="1"/>
              <a:t>деревини</a:t>
            </a:r>
            <a:endParaRPr lang="de-DE"/>
          </a:p>
          <a:p>
            <a:r>
              <a:rPr lang="de-DE" err="1"/>
              <a:t>Фіксовані</a:t>
            </a:r>
            <a:r>
              <a:rPr lang="de-DE"/>
              <a:t> </a:t>
            </a:r>
            <a:r>
              <a:rPr lang="de-DE" err="1"/>
              <a:t>ставки</a:t>
            </a:r>
            <a:r>
              <a:rPr lang="de-DE"/>
              <a:t>, </a:t>
            </a:r>
            <a:r>
              <a:rPr lang="de-DE" err="1"/>
              <a:t>вибірковість</a:t>
            </a:r>
            <a:endParaRPr lang="de-DE"/>
          </a:p>
          <a:p>
            <a:r>
              <a:rPr lang="de-DE" err="1"/>
              <a:t>Доступне</a:t>
            </a:r>
            <a:r>
              <a:rPr lang="de-DE"/>
              <a:t> </a:t>
            </a:r>
            <a:r>
              <a:rPr lang="de-DE" err="1"/>
              <a:t>моделювання</a:t>
            </a:r>
            <a:endParaRPr lang="de-DE"/>
          </a:p>
          <a:p>
            <a:pPr marL="0" indent="0">
              <a:buNone/>
            </a:pP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23B17E-40CA-3EF1-4ED4-2222496DF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26615"/>
            <a:ext cx="3887391" cy="823912"/>
          </a:xfrm>
        </p:spPr>
        <p:txBody>
          <a:bodyPr anchor="t"/>
          <a:lstStyle/>
          <a:p>
            <a:r>
              <a:rPr lang="uk-UA" err="1"/>
              <a:t>Дауервальд</a:t>
            </a:r>
            <a:r>
              <a:rPr lang="uk-UA"/>
              <a:t> </a:t>
            </a:r>
            <a:r>
              <a:rPr lang="de-DE"/>
              <a:t>(</a:t>
            </a:r>
            <a:r>
              <a:rPr lang="en-US"/>
              <a:t>C</a:t>
            </a:r>
            <a:r>
              <a:rPr lang="uk-UA"/>
              <a:t>С</a:t>
            </a:r>
            <a:r>
              <a:rPr lang="en-US"/>
              <a:t>F</a:t>
            </a:r>
            <a:r>
              <a:rPr lang="de-DE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30709F-E972-74DF-05E5-C419E3A8E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820" y="2280788"/>
            <a:ext cx="3887391" cy="3684588"/>
          </a:xfrm>
        </p:spPr>
        <p:txBody>
          <a:bodyPr/>
          <a:lstStyle/>
          <a:p>
            <a:r>
              <a:rPr lang="de-DE" err="1"/>
              <a:t>Відсутність</a:t>
            </a:r>
            <a:r>
              <a:rPr lang="de-DE"/>
              <a:t> </a:t>
            </a:r>
            <a:r>
              <a:rPr lang="de-DE" err="1"/>
              <a:t>методів</a:t>
            </a:r>
            <a:r>
              <a:rPr lang="de-DE"/>
              <a:t>, </a:t>
            </a:r>
            <a:r>
              <a:rPr lang="de-DE" err="1"/>
              <a:t>мало</a:t>
            </a:r>
            <a:r>
              <a:rPr lang="de-DE"/>
              <a:t> </a:t>
            </a:r>
            <a:r>
              <a:rPr lang="de-DE" err="1"/>
              <a:t>прикладів</a:t>
            </a:r>
            <a:r>
              <a:rPr lang="de-DE"/>
              <a:t> (</a:t>
            </a:r>
            <a:r>
              <a:rPr lang="de-DE" err="1"/>
              <a:t>наприклад</a:t>
            </a:r>
            <a:r>
              <a:rPr lang="de-DE"/>
              <a:t>, AFI; Stocker)</a:t>
            </a:r>
          </a:p>
          <a:p>
            <a:r>
              <a:rPr lang="de-DE" err="1"/>
              <a:t>Вибіркові</a:t>
            </a:r>
            <a:r>
              <a:rPr lang="de-DE"/>
              <a:t> </a:t>
            </a:r>
            <a:r>
              <a:rPr lang="de-DE" err="1"/>
              <a:t>інвентаризації</a:t>
            </a:r>
            <a:endParaRPr lang="de-DE"/>
          </a:p>
          <a:p>
            <a:r>
              <a:rPr lang="de-DE" err="1"/>
              <a:t>Необхідні</a:t>
            </a:r>
            <a:r>
              <a:rPr lang="de-DE"/>
              <a:t>/</a:t>
            </a:r>
            <a:r>
              <a:rPr lang="de-DE" err="1"/>
              <a:t>допоміжні</a:t>
            </a:r>
            <a:r>
              <a:rPr lang="de-DE"/>
              <a:t> </a:t>
            </a:r>
            <a:r>
              <a:rPr lang="de-DE" err="1"/>
              <a:t>індикатори</a:t>
            </a:r>
            <a:endParaRPr lang="de-DE"/>
          </a:p>
          <a:p>
            <a:r>
              <a:rPr lang="de-DE" err="1"/>
              <a:t>Мало</a:t>
            </a:r>
            <a:r>
              <a:rPr lang="de-DE"/>
              <a:t> </a:t>
            </a:r>
            <a:r>
              <a:rPr lang="de-DE" err="1"/>
              <a:t>узагальнень</a:t>
            </a:r>
            <a:endParaRPr lang="de-DE"/>
          </a:p>
          <a:p>
            <a:r>
              <a:rPr lang="de-DE" err="1"/>
              <a:t>Настанови</a:t>
            </a:r>
            <a:r>
              <a:rPr lang="de-DE"/>
              <a:t> </a:t>
            </a:r>
            <a:r>
              <a:rPr lang="de-DE" err="1"/>
              <a:t>замість</a:t>
            </a:r>
            <a:r>
              <a:rPr lang="de-DE"/>
              <a:t> </a:t>
            </a:r>
            <a:r>
              <a:rPr lang="de-DE" err="1"/>
              <a:t>жорстких</a:t>
            </a:r>
            <a:r>
              <a:rPr lang="de-DE"/>
              <a:t> </a:t>
            </a:r>
            <a:r>
              <a:rPr lang="de-DE" err="1"/>
              <a:t>специфікацій</a:t>
            </a:r>
            <a:endParaRPr lang="de-DE"/>
          </a:p>
          <a:p>
            <a:r>
              <a:rPr lang="de-DE" err="1"/>
              <a:t>Відсутність</a:t>
            </a:r>
            <a:r>
              <a:rPr lang="de-DE"/>
              <a:t> </a:t>
            </a:r>
            <a:r>
              <a:rPr lang="de-DE" err="1"/>
              <a:t>процедур</a:t>
            </a:r>
            <a:r>
              <a:rPr lang="de-DE"/>
              <a:t> </a:t>
            </a:r>
            <a:r>
              <a:rPr lang="de-DE" err="1"/>
              <a:t>регенерації</a:t>
            </a:r>
            <a:r>
              <a:rPr lang="de-DE"/>
              <a:t>!</a:t>
            </a:r>
          </a:p>
          <a:p>
            <a:r>
              <a:rPr lang="de-DE" err="1"/>
              <a:t>Процедура</a:t>
            </a:r>
            <a:r>
              <a:rPr lang="de-DE"/>
              <a:t> </a:t>
            </a:r>
            <a:r>
              <a:rPr lang="de-DE" err="1"/>
              <a:t>реорганізації</a:t>
            </a:r>
            <a:r>
              <a:rPr lang="de-DE"/>
              <a:t> </a:t>
            </a:r>
            <a:r>
              <a:rPr lang="de-DE" err="1"/>
              <a:t>лісів</a:t>
            </a:r>
            <a:r>
              <a:rPr lang="de-DE"/>
              <a:t>!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3A7DC1E-A04F-5216-04BE-67347CB3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525F9B-0743-3312-C1D6-AFC32053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0A42BD-A7FC-5B2C-8950-63A8B570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BCB-DA68-4E15-B331-8F45AFED9914}" type="slidenum">
              <a:rPr lang="de-DE" altLang="de-DE" smtClean="0"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25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4A90F-C2F7-BA14-AA90-91DD63EB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Варіанти</a:t>
            </a:r>
            <a:r>
              <a:rPr lang="de-DE"/>
              <a:t> </a:t>
            </a:r>
            <a:r>
              <a:rPr lang="uk-UA" err="1"/>
              <a:t>Дауервальду</a:t>
            </a:r>
            <a:r>
              <a:rPr lang="uk-UA"/>
              <a:t> </a:t>
            </a:r>
            <a:r>
              <a:rPr lang="de-DE"/>
              <a:t>(</a:t>
            </a:r>
            <a:r>
              <a:rPr lang="en-US"/>
              <a:t>CCF</a:t>
            </a:r>
            <a:r>
              <a:rPr lang="de-DE"/>
              <a:t>) в </a:t>
            </a:r>
            <a:r>
              <a:rPr lang="de-DE" err="1"/>
              <a:t>Україні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8B7EAE-BB3D-1870-1BB7-2733404A9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err="1"/>
              <a:t>Великі</a:t>
            </a:r>
            <a:r>
              <a:rPr lang="de-DE"/>
              <a:t> </a:t>
            </a:r>
            <a:r>
              <a:rPr lang="de-DE" err="1"/>
              <a:t>площі</a:t>
            </a:r>
            <a:r>
              <a:rPr lang="de-DE"/>
              <a:t> </a:t>
            </a:r>
            <a:r>
              <a:rPr lang="de-DE" err="1"/>
              <a:t>пралісів</a:t>
            </a:r>
            <a:r>
              <a:rPr lang="de-DE"/>
              <a:t> (</a:t>
            </a:r>
            <a:r>
              <a:rPr lang="de-DE" err="1"/>
              <a:t>Карпати</a:t>
            </a:r>
            <a:r>
              <a:rPr lang="de-DE"/>
              <a:t>) </a:t>
            </a:r>
            <a:r>
              <a:rPr lang="de-DE" err="1"/>
              <a:t>як</a:t>
            </a:r>
            <a:r>
              <a:rPr lang="de-DE"/>
              <a:t> </a:t>
            </a:r>
            <a:r>
              <a:rPr lang="de-DE" err="1"/>
              <a:t>еталон</a:t>
            </a:r>
            <a:endParaRPr lang="de-DE"/>
          </a:p>
          <a:p>
            <a:r>
              <a:rPr lang="de-DE" err="1"/>
              <a:t>Різноманітні</a:t>
            </a:r>
            <a:r>
              <a:rPr lang="de-DE"/>
              <a:t> </a:t>
            </a:r>
            <a:r>
              <a:rPr lang="de-DE" err="1"/>
              <a:t>лісові</a:t>
            </a:r>
            <a:r>
              <a:rPr lang="de-DE"/>
              <a:t> </a:t>
            </a:r>
            <a:r>
              <a:rPr lang="de-DE" err="1"/>
              <a:t>угруповання</a:t>
            </a:r>
            <a:r>
              <a:rPr lang="de-DE"/>
              <a:t> (</a:t>
            </a:r>
            <a:r>
              <a:rPr lang="uk-UA"/>
              <a:t>місцезростання</a:t>
            </a:r>
            <a:r>
              <a:rPr lang="de-DE"/>
              <a:t>)</a:t>
            </a:r>
          </a:p>
          <a:p>
            <a:r>
              <a:rPr lang="de-DE" err="1"/>
              <a:t>Дубові</a:t>
            </a:r>
            <a:r>
              <a:rPr lang="de-DE"/>
              <a:t> </a:t>
            </a:r>
            <a:r>
              <a:rPr lang="de-DE" err="1"/>
              <a:t>лісові</a:t>
            </a:r>
            <a:r>
              <a:rPr lang="de-DE"/>
              <a:t> </a:t>
            </a:r>
            <a:r>
              <a:rPr lang="de-DE" err="1"/>
              <a:t>угруповання</a:t>
            </a:r>
            <a:r>
              <a:rPr lang="de-DE"/>
              <a:t> (</a:t>
            </a:r>
            <a:r>
              <a:rPr lang="de-DE" err="1"/>
              <a:t>зміна</a:t>
            </a:r>
            <a:r>
              <a:rPr lang="de-DE"/>
              <a:t> </a:t>
            </a:r>
            <a:r>
              <a:rPr lang="de-DE" err="1"/>
              <a:t>клімату</a:t>
            </a:r>
            <a:r>
              <a:rPr lang="de-DE"/>
              <a:t>)</a:t>
            </a:r>
          </a:p>
          <a:p>
            <a:r>
              <a:rPr lang="de-DE" err="1"/>
              <a:t>Зацікавленість</a:t>
            </a:r>
            <a:r>
              <a:rPr lang="de-DE"/>
              <a:t> у </a:t>
            </a:r>
            <a:r>
              <a:rPr lang="de-DE" err="1"/>
              <a:t>науковій</a:t>
            </a:r>
            <a:r>
              <a:rPr lang="de-DE"/>
              <a:t> </a:t>
            </a:r>
            <a:r>
              <a:rPr lang="de-DE" err="1"/>
              <a:t>співпраці</a:t>
            </a:r>
            <a:endParaRPr lang="de-DE"/>
          </a:p>
          <a:p>
            <a:r>
              <a:rPr lang="de-DE" err="1"/>
              <a:t>Значна</a:t>
            </a:r>
            <a:r>
              <a:rPr lang="de-DE"/>
              <a:t> </a:t>
            </a:r>
            <a:r>
              <a:rPr lang="de-DE" err="1"/>
              <a:t>роль</a:t>
            </a:r>
            <a:r>
              <a:rPr lang="de-DE"/>
              <a:t> у </a:t>
            </a:r>
            <a:r>
              <a:rPr lang="de-DE" err="1"/>
              <a:t>європейському</a:t>
            </a:r>
            <a:r>
              <a:rPr lang="de-DE"/>
              <a:t> </a:t>
            </a:r>
            <a:r>
              <a:rPr lang="de-DE" err="1"/>
              <a:t>лісоуправлінні</a:t>
            </a:r>
            <a:r>
              <a:rPr lang="de-DE"/>
              <a:t>, </a:t>
            </a:r>
            <a:r>
              <a:rPr lang="de-DE" err="1"/>
              <a:t>охороні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науці</a:t>
            </a:r>
            <a:endParaRPr lang="de-DE"/>
          </a:p>
          <a:p>
            <a:r>
              <a:rPr lang="de-DE" err="1"/>
              <a:t>Соціально-економічне</a:t>
            </a:r>
            <a:r>
              <a:rPr lang="de-DE"/>
              <a:t> </a:t>
            </a:r>
            <a:r>
              <a:rPr lang="de-DE" err="1"/>
              <a:t>різноманіття</a:t>
            </a:r>
            <a:r>
              <a:rPr lang="de-DE"/>
              <a:t>: </a:t>
            </a:r>
            <a:r>
              <a:rPr lang="de-DE" err="1"/>
              <a:t>вивчення</a:t>
            </a:r>
            <a:r>
              <a:rPr lang="de-DE"/>
              <a:t> </a:t>
            </a:r>
            <a:r>
              <a:rPr lang="de-DE" err="1"/>
              <a:t>сталості</a:t>
            </a:r>
            <a:endParaRPr lang="de-DE"/>
          </a:p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288AA2-9F5C-4C40-2267-96EBE42D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64C392-4835-DCD8-51FA-AC13C2CC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7A2579-2E1C-CFE1-5B02-170FA93C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435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9229E-AD7B-1F82-F454-15548EDD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Навчання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9F6CBA-24C9-C813-A6A2-9C2ADECFC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de-DE"/>
              <a:t>Багатофункціональне лісове господарство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8E65DB-25FB-62DC-C7BD-F5B00DC47E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/>
              <a:t> Мотивація: Лісове господарство - це єдиний економічно значущий сектор, який може одночасно і виробляти, і захищати.</a:t>
            </a:r>
          </a:p>
          <a:p>
            <a:r>
              <a:rPr lang="de-DE"/>
              <a:t>Всебічна експертиза в лісах і для лісів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01DFBD-FB31-E6FB-804A-1922C6CA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uk-UA" err="1"/>
              <a:t>Дауервальд</a:t>
            </a:r>
            <a:r>
              <a:rPr lang="uk-UA"/>
              <a:t> </a:t>
            </a:r>
            <a:r>
              <a:rPr lang="de-DE"/>
              <a:t>(CCF)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F257D0-F6CA-8956-6999-E79FF8EDF8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/>
              <a:t>Інтерес до зв'язку між природою та людьми</a:t>
            </a:r>
          </a:p>
          <a:p>
            <a:r>
              <a:rPr lang="de-DE"/>
              <a:t>Зацікавленість у максимальній продуктивності</a:t>
            </a:r>
          </a:p>
          <a:p>
            <a:r>
              <a:rPr lang="de-DE"/>
              <a:t>Насолода від красивих лісів</a:t>
            </a:r>
          </a:p>
          <a:p>
            <a:r>
              <a:rPr lang="de-DE"/>
              <a:t>Впевненість у тому, що ми робимо "правильні речі"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7EB01F1-4A76-C076-C89E-58A5554F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err="1"/>
              <a:t>Онлайн</a:t>
            </a:r>
            <a:r>
              <a:rPr lang="de-DE" altLang="de-DE"/>
              <a:t>, 18.12.2025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32DA7D2-C633-C0A8-7630-75ACCAB6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</a:t>
            </a:r>
            <a:r>
              <a:rPr lang="de-DE" altLang="de-DE" err="1"/>
              <a:t>доктор</a:t>
            </a:r>
            <a:r>
              <a:rPr lang="de-DE" altLang="de-DE"/>
              <a:t> </a:t>
            </a:r>
            <a:r>
              <a:rPr lang="de-DE" altLang="de-DE" err="1"/>
              <a:t>Манфред</a:t>
            </a:r>
            <a:r>
              <a:rPr lang="de-DE" altLang="de-DE"/>
              <a:t> </a:t>
            </a:r>
            <a:r>
              <a:rPr lang="de-DE" altLang="de-DE" err="1"/>
              <a:t>Шьольх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9F3A12-C8F5-8744-477F-697D5708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BCB-DA68-4E15-B331-8F45AFED9914}" type="slidenum">
              <a:rPr lang="de-DE" altLang="de-DE" smtClean="0"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39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C4D84-C3F8-F00A-69F6-25984235B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37821-68F1-CB03-A5FC-D99EE8BE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Навчання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F0C08FF-71A6-B06A-D7EE-83265A47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err="1"/>
              <a:t>Онлайн</a:t>
            </a:r>
            <a:r>
              <a:rPr lang="de-DE" altLang="de-DE"/>
              <a:t>, 18.12.2025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B911FB-186B-5A17-C41B-7A5EE98E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</a:t>
            </a:r>
            <a:r>
              <a:rPr lang="de-DE" altLang="de-DE" err="1"/>
              <a:t>доктор</a:t>
            </a:r>
            <a:r>
              <a:rPr lang="de-DE" altLang="de-DE"/>
              <a:t> </a:t>
            </a:r>
            <a:r>
              <a:rPr lang="de-DE" altLang="de-DE" err="1"/>
              <a:t>Манфред</a:t>
            </a:r>
            <a:r>
              <a:rPr lang="de-DE" altLang="de-DE"/>
              <a:t> </a:t>
            </a:r>
            <a:r>
              <a:rPr lang="de-DE" altLang="de-DE" err="1"/>
              <a:t>Шьольх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4D93AE-C472-A9A3-8E49-C1B3BF21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BCB-DA68-4E15-B331-8F45AFED9914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19" name="Grafik 18" descr="Ein Bild, das draußen, Kleidung, Baum, Gruppe enthält.&#10;&#10;KI-generierte Inhalte können fehlerhaft sein.">
            <a:extLst>
              <a:ext uri="{FF2B5EF4-FFF2-40B4-BE49-F238E27FC236}">
                <a16:creationId xmlns:a16="http://schemas.microsoft.com/office/drawing/2014/main" id="{6A5C6070-555D-0F1C-2847-BB9152F9B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16" y="2584600"/>
            <a:ext cx="4264061" cy="2544639"/>
          </a:xfrm>
          <a:prstGeom prst="rect">
            <a:avLst/>
          </a:prstGeom>
        </p:spPr>
      </p:pic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B76E94FC-7B15-9695-91C8-0262DD083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1048350"/>
            <a:ext cx="3868340" cy="823912"/>
          </a:xfrm>
        </p:spPr>
        <p:txBody>
          <a:bodyPr/>
          <a:lstStyle/>
          <a:p>
            <a:r>
              <a:rPr lang="ru-RU"/>
              <a:t>Природне лісове господарство</a:t>
            </a:r>
          </a:p>
        </p:txBody>
      </p: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01D78629-9F46-06AA-2183-B6D98D703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676" y="2054222"/>
            <a:ext cx="3868340" cy="3684588"/>
          </a:xfrm>
        </p:spPr>
        <p:txBody>
          <a:bodyPr/>
          <a:lstStyle/>
          <a:p>
            <a:r>
              <a:rPr lang="de-DE"/>
              <a:t>„</a:t>
            </a:r>
            <a:r>
              <a:rPr lang="ru-RU"/>
              <a:t>Молоді</a:t>
            </a:r>
            <a:r>
              <a:rPr lang="de-DE"/>
              <a:t> ANW“</a:t>
            </a:r>
          </a:p>
          <a:p>
            <a:pPr marL="0" indent="0">
              <a:buNone/>
            </a:pPr>
            <a:r>
              <a:rPr lang="de-DE" sz="1600"/>
              <a:t>(ANW: </a:t>
            </a:r>
            <a:r>
              <a:rPr lang="ru-RU" sz="1600"/>
              <a:t>Робоча група з природного лісового господарства</a:t>
            </a:r>
            <a:r>
              <a:rPr lang="de-DE" sz="1600"/>
              <a:t>; www.anw-deutschland.de)</a:t>
            </a:r>
          </a:p>
          <a:p>
            <a:r>
              <a:rPr lang="ru-RU"/>
              <a:t>Університетські групи у всіх навчальних закладах</a:t>
            </a:r>
          </a:p>
          <a:p>
            <a:r>
              <a:rPr lang="ru-RU"/>
              <a:t>Величезний інтерес</a:t>
            </a:r>
          </a:p>
          <a:p>
            <a:r>
              <a:rPr lang="ru-RU"/>
              <a:t>Понад 20 заходів на рік</a:t>
            </a:r>
          </a:p>
          <a:p>
            <a:r>
              <a:rPr lang="ru-RU"/>
              <a:t>Творити, а не скаржитися</a:t>
            </a:r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8870425-48C6-D347-E0C4-F826B16353CF}"/>
              </a:ext>
            </a:extLst>
          </p:cNvPr>
          <p:cNvSpPr txBox="1"/>
          <p:nvPr/>
        </p:nvSpPr>
        <p:spPr>
          <a:xfrm>
            <a:off x="179512" y="6157048"/>
            <a:ext cx="36022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/>
              <a:t>День університету ANW 2024; Фото: Бастіан Еренфельс, «Постійний ліс» </a:t>
            </a:r>
            <a:r>
              <a:rPr lang="de-DE" sz="800"/>
              <a:t>71: 72</a:t>
            </a:r>
          </a:p>
        </p:txBody>
      </p:sp>
    </p:spTree>
    <p:extLst>
      <p:ext uri="{BB962C8B-B14F-4D97-AF65-F5344CB8AC3E}">
        <p14:creationId xmlns:p14="http://schemas.microsoft.com/office/powerpoint/2010/main" val="92293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17761-DD99-D9C4-6EFC-CDFDF8E4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Зміст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C11A74-9EE7-E8AB-FB54-A39890FE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err="1"/>
              <a:t>Багатофункціональне</a:t>
            </a:r>
            <a:r>
              <a:rPr lang="de-DE"/>
              <a:t> </a:t>
            </a:r>
            <a:r>
              <a:rPr lang="de-DE" err="1"/>
              <a:t>ведення</a:t>
            </a:r>
            <a:r>
              <a:rPr lang="de-DE"/>
              <a:t> </a:t>
            </a:r>
            <a:r>
              <a:rPr lang="de-DE" err="1"/>
              <a:t>лісового</a:t>
            </a:r>
            <a:r>
              <a:rPr lang="de-DE"/>
              <a:t> </a:t>
            </a:r>
            <a:r>
              <a:rPr lang="de-DE" err="1"/>
              <a:t>господарства</a:t>
            </a:r>
            <a:endParaRPr lang="de-DE"/>
          </a:p>
          <a:p>
            <a:r>
              <a:rPr lang="de-DE" err="1"/>
              <a:t>Стандарти</a:t>
            </a:r>
            <a:endParaRPr lang="de-DE"/>
          </a:p>
          <a:p>
            <a:r>
              <a:rPr lang="de-DE" err="1"/>
              <a:t>Наближене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de-DE" err="1"/>
              <a:t>чи</a:t>
            </a:r>
            <a:r>
              <a:rPr lang="de-DE"/>
              <a:t> </a:t>
            </a:r>
            <a:r>
              <a:rPr lang="de-DE" err="1"/>
              <a:t>природне</a:t>
            </a:r>
            <a:r>
              <a:rPr lang="de-DE"/>
              <a:t>?</a:t>
            </a:r>
          </a:p>
          <a:p>
            <a:r>
              <a:rPr lang="de-DE" err="1"/>
              <a:t>Лісове</a:t>
            </a:r>
            <a:r>
              <a:rPr lang="de-DE"/>
              <a:t> </a:t>
            </a:r>
            <a:r>
              <a:rPr lang="de-DE" err="1"/>
              <a:t>планування</a:t>
            </a:r>
            <a:endParaRPr lang="de-DE"/>
          </a:p>
          <a:p>
            <a:r>
              <a:rPr lang="de-DE" err="1"/>
              <a:t>Варіанти</a:t>
            </a:r>
            <a:r>
              <a:rPr lang="de-DE"/>
              <a:t> </a:t>
            </a:r>
            <a:r>
              <a:rPr lang="uk-UA" err="1"/>
              <a:t>Даеурвальду</a:t>
            </a:r>
            <a:r>
              <a:rPr lang="de-DE"/>
              <a:t> (CCF)</a:t>
            </a:r>
          </a:p>
          <a:p>
            <a:r>
              <a:rPr lang="de-DE" err="1"/>
              <a:t>Навчання</a:t>
            </a:r>
            <a:endParaRPr lang="de-DE"/>
          </a:p>
          <a:p>
            <a:r>
              <a:rPr lang="de-DE" err="1"/>
              <a:t>Ризики</a:t>
            </a:r>
            <a:r>
              <a:rPr lang="de-DE"/>
              <a:t> </a:t>
            </a:r>
            <a:r>
              <a:rPr lang="de-DE" err="1"/>
              <a:t>невдач</a:t>
            </a:r>
            <a:endParaRPr lang="de-DE"/>
          </a:p>
          <a:p>
            <a:r>
              <a:rPr lang="uk-UA"/>
              <a:t>Підсумки</a:t>
            </a:r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1FA57D-CDE5-C070-3241-21B672007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A1F1CC-16BB-D4A4-D904-87B28A48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7521A6-A36F-EEF7-E635-C8743F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9862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0E12B-16CB-BC31-1392-3E9E963B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Ризики невдач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103DC5-1B72-0CB4-6A17-716C4614D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316" y="1207021"/>
            <a:ext cx="3868340" cy="823912"/>
          </a:xfrm>
        </p:spPr>
        <p:txBody>
          <a:bodyPr/>
          <a:lstStyle/>
          <a:p>
            <a:r>
              <a:rPr lang="uk-UA"/>
              <a:t>Наближене до природи  лісівництво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973535-A1FB-568F-133A-FDE5EA4A1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16" y="2197622"/>
            <a:ext cx="3868340" cy="3684588"/>
          </a:xfrm>
        </p:spPr>
        <p:txBody>
          <a:bodyPr/>
          <a:lstStyle/>
          <a:p>
            <a:r>
              <a:rPr lang="de-DE" err="1"/>
              <a:t>Відсутність</a:t>
            </a:r>
            <a:r>
              <a:rPr lang="de-DE"/>
              <a:t> </a:t>
            </a:r>
            <a:r>
              <a:rPr lang="de-DE" err="1"/>
              <a:t>зацікавленості</a:t>
            </a:r>
            <a:endParaRPr lang="de-DE"/>
          </a:p>
          <a:p>
            <a:r>
              <a:rPr lang="de-DE" err="1"/>
              <a:t>Нерозуміння</a:t>
            </a:r>
            <a:r>
              <a:rPr lang="de-DE"/>
              <a:t> </a:t>
            </a:r>
            <a:r>
              <a:rPr lang="de-DE" err="1"/>
              <a:t>лісової</a:t>
            </a:r>
            <a:r>
              <a:rPr lang="de-DE"/>
              <a:t> </a:t>
            </a:r>
            <a:r>
              <a:rPr lang="de-DE" err="1"/>
              <a:t>екосистеми</a:t>
            </a:r>
            <a:endParaRPr lang="de-DE"/>
          </a:p>
          <a:p>
            <a:r>
              <a:rPr lang="de-DE" err="1"/>
              <a:t>Зосередженість</a:t>
            </a:r>
            <a:r>
              <a:rPr lang="de-DE"/>
              <a:t> </a:t>
            </a:r>
            <a:r>
              <a:rPr lang="de-DE" err="1"/>
              <a:t>на</a:t>
            </a:r>
            <a:r>
              <a:rPr lang="de-DE"/>
              <a:t> </a:t>
            </a:r>
            <a:r>
              <a:rPr lang="de-DE" err="1"/>
              <a:t>поставках</a:t>
            </a:r>
            <a:r>
              <a:rPr lang="de-DE"/>
              <a:t> </a:t>
            </a:r>
            <a:r>
              <a:rPr lang="de-DE" err="1"/>
              <a:t>деревини</a:t>
            </a:r>
            <a:endParaRPr lang="de-DE"/>
          </a:p>
          <a:p>
            <a:r>
              <a:rPr lang="de-DE" err="1"/>
              <a:t>Відсутність</a:t>
            </a:r>
            <a:r>
              <a:rPr lang="de-DE"/>
              <a:t> </a:t>
            </a:r>
            <a:r>
              <a:rPr lang="de-DE" err="1"/>
              <a:t>системи</a:t>
            </a:r>
            <a:r>
              <a:rPr lang="de-DE"/>
              <a:t> </a:t>
            </a:r>
            <a:r>
              <a:rPr lang="de-DE" err="1"/>
              <a:t>індикаторів</a:t>
            </a:r>
            <a:endParaRPr lang="de-DE"/>
          </a:p>
          <a:p>
            <a:r>
              <a:rPr lang="de-DE" err="1"/>
              <a:t>Жорсткі</a:t>
            </a:r>
            <a:r>
              <a:rPr lang="de-DE"/>
              <a:t> </a:t>
            </a:r>
            <a:r>
              <a:rPr lang="de-DE" err="1"/>
              <a:t>специфікації</a:t>
            </a:r>
            <a:endParaRPr lang="de-DE"/>
          </a:p>
          <a:p>
            <a:r>
              <a:rPr lang="de-DE" err="1"/>
              <a:t>Громадськість</a:t>
            </a:r>
            <a:r>
              <a:rPr lang="de-DE"/>
              <a:t> </a:t>
            </a:r>
            <a:r>
              <a:rPr lang="de-DE" err="1"/>
              <a:t>не</a:t>
            </a:r>
            <a:r>
              <a:rPr lang="de-DE"/>
              <a:t> </a:t>
            </a:r>
            <a:r>
              <a:rPr lang="de-DE" err="1"/>
              <a:t>залучена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6C2752-CBDC-BA98-6776-56EED2D13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6293" y="1207021"/>
            <a:ext cx="3887391" cy="823912"/>
          </a:xfrm>
        </p:spPr>
        <p:txBody>
          <a:bodyPr/>
          <a:lstStyle/>
          <a:p>
            <a:r>
              <a:rPr lang="uk-UA"/>
              <a:t>Природне лісівництво </a:t>
            </a:r>
            <a:r>
              <a:rPr lang="de-DE"/>
              <a:t>(CCF)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79106D-1C18-5340-49A5-FC7D911D7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293" y="2197622"/>
            <a:ext cx="3887391" cy="3684588"/>
          </a:xfrm>
        </p:spPr>
        <p:txBody>
          <a:bodyPr/>
          <a:lstStyle/>
          <a:p>
            <a:r>
              <a:rPr lang="de-DE" err="1"/>
              <a:t>Відсутність</a:t>
            </a:r>
            <a:r>
              <a:rPr lang="de-DE"/>
              <a:t> </a:t>
            </a:r>
            <a:r>
              <a:rPr lang="de-DE" err="1"/>
              <a:t>внутрішньої</a:t>
            </a:r>
            <a:r>
              <a:rPr lang="de-DE"/>
              <a:t> </a:t>
            </a:r>
            <a:r>
              <a:rPr lang="de-DE" err="1"/>
              <a:t>мотивації</a:t>
            </a:r>
            <a:endParaRPr lang="de-DE"/>
          </a:p>
          <a:p>
            <a:r>
              <a:rPr lang="de-DE" err="1"/>
              <a:t>Брак</a:t>
            </a:r>
            <a:r>
              <a:rPr lang="de-DE"/>
              <a:t> </a:t>
            </a:r>
            <a:r>
              <a:rPr lang="de-DE" err="1"/>
              <a:t>знань</a:t>
            </a:r>
            <a:endParaRPr lang="de-DE"/>
          </a:p>
          <a:p>
            <a:r>
              <a:rPr lang="de-DE" err="1"/>
              <a:t>Надмірна</a:t>
            </a:r>
            <a:r>
              <a:rPr lang="de-DE"/>
              <a:t> </a:t>
            </a:r>
            <a:r>
              <a:rPr lang="de-DE" err="1"/>
              <a:t>чисельність</a:t>
            </a:r>
            <a:r>
              <a:rPr lang="de-DE"/>
              <a:t> </a:t>
            </a:r>
            <a:r>
              <a:rPr lang="de-DE" err="1"/>
              <a:t>популяцій</a:t>
            </a:r>
            <a:r>
              <a:rPr lang="de-DE"/>
              <a:t> </a:t>
            </a:r>
            <a:r>
              <a:rPr lang="de-DE" err="1"/>
              <a:t>копитних</a:t>
            </a:r>
            <a:endParaRPr lang="de-DE"/>
          </a:p>
          <a:p>
            <a:r>
              <a:rPr lang="de-DE" err="1"/>
              <a:t>Нерозуміння</a:t>
            </a:r>
            <a:r>
              <a:rPr lang="de-DE"/>
              <a:t> </a:t>
            </a:r>
            <a:r>
              <a:rPr lang="de-DE" err="1"/>
              <a:t>важливості</a:t>
            </a:r>
            <a:r>
              <a:rPr lang="de-DE"/>
              <a:t> </a:t>
            </a:r>
            <a:r>
              <a:rPr lang="de-DE" err="1"/>
              <a:t>збільшення</a:t>
            </a:r>
            <a:r>
              <a:rPr lang="de-DE"/>
              <a:t> </a:t>
            </a:r>
            <a:r>
              <a:rPr lang="de-DE" err="1"/>
              <a:t>послуг</a:t>
            </a:r>
            <a:endParaRPr lang="de-DE"/>
          </a:p>
          <a:p>
            <a:r>
              <a:rPr lang="de-DE" err="1"/>
              <a:t>Неповна</a:t>
            </a:r>
            <a:r>
              <a:rPr lang="de-DE"/>
              <a:t> </a:t>
            </a:r>
            <a:r>
              <a:rPr lang="de-DE" err="1"/>
              <a:t>система</a:t>
            </a:r>
            <a:r>
              <a:rPr lang="de-DE"/>
              <a:t> </a:t>
            </a:r>
            <a:r>
              <a:rPr lang="de-DE" err="1"/>
              <a:t>індикаторів</a:t>
            </a:r>
            <a:endParaRPr lang="de-DE"/>
          </a:p>
          <a:p>
            <a:r>
              <a:rPr lang="de-DE" err="1"/>
              <a:t>Вимоглива</a:t>
            </a:r>
            <a:r>
              <a:rPr lang="de-DE"/>
              <a:t> </a:t>
            </a:r>
            <a:r>
              <a:rPr lang="de-DE" err="1"/>
              <a:t>сертифікація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3FC5F0B-89D7-E6C7-E218-29AA5514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8CE9CD9-9108-3C63-B252-A5FC8CEC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98395D-2DEA-AF5E-4BB4-732FF85D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BCB-DA68-4E15-B331-8F45AFED9914}" type="slidenum">
              <a:rPr lang="de-DE" altLang="de-DE" smtClean="0"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52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C33A-316B-999F-9DD0-8457B705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026C4-4B8B-8308-98B5-796374B1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Наближений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uk-UA"/>
              <a:t>чи</a:t>
            </a:r>
            <a:r>
              <a:rPr lang="de-DE"/>
              <a:t> </a:t>
            </a:r>
            <a:r>
              <a:rPr lang="de-DE" err="1"/>
              <a:t>природний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B09883-4844-B4F7-7065-F160A453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8C51A3-DA1C-09DF-86AC-CBB0AD9D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</a:t>
            </a:r>
            <a:r>
              <a:rPr lang="de-DE" altLang="de-DE" err="1"/>
              <a:t>доктор</a:t>
            </a:r>
            <a:r>
              <a:rPr lang="de-DE" altLang="de-DE"/>
              <a:t>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82C4E7-35C2-5CF9-CB95-1B37678F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21</a:t>
            </a:fld>
            <a:endParaRPr lang="de-DE" alt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9FBF2B78-D5E8-18BD-54E2-B47FEB4B6D6E}"/>
              </a:ext>
            </a:extLst>
          </p:cNvPr>
          <p:cNvSpPr/>
          <p:nvPr/>
        </p:nvSpPr>
        <p:spPr>
          <a:xfrm>
            <a:off x="422920" y="2357598"/>
            <a:ext cx="2606030" cy="2295537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Стале лісокористування!</a:t>
            </a:r>
          </a:p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9A0F85F-3598-1A0F-2856-CDA22B4368E9}"/>
              </a:ext>
            </a:extLst>
          </p:cNvPr>
          <p:cNvSpPr/>
          <p:nvPr/>
        </p:nvSpPr>
        <p:spPr>
          <a:xfrm>
            <a:off x="3203848" y="2852936"/>
            <a:ext cx="2016224" cy="18002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Багатофункціональне лісове господарство</a:t>
            </a:r>
          </a:p>
          <a:p>
            <a:pPr algn="ctr"/>
            <a:r>
              <a:rPr lang="de-DE"/>
              <a:t>(належне ведення лісового господарства)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EE309E09-2182-E18A-07C6-BE207678ADBD}"/>
              </a:ext>
            </a:extLst>
          </p:cNvPr>
          <p:cNvSpPr/>
          <p:nvPr/>
        </p:nvSpPr>
        <p:spPr>
          <a:xfrm>
            <a:off x="5734942" y="3797757"/>
            <a:ext cx="2307310" cy="85537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Наближене до природи лісівництво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B76C080-388D-F11A-A3F5-94407144F27C}"/>
              </a:ext>
            </a:extLst>
          </p:cNvPr>
          <p:cNvSpPr/>
          <p:nvPr/>
        </p:nvSpPr>
        <p:spPr>
          <a:xfrm>
            <a:off x="5724128" y="2852936"/>
            <a:ext cx="2307310" cy="821184"/>
          </a:xfrm>
          <a:prstGeom prst="ellipse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Природне лісівництво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19BB751-E214-9509-0993-90794EB56681}"/>
              </a:ext>
            </a:extLst>
          </p:cNvPr>
          <p:cNvCxnSpPr/>
          <p:nvPr/>
        </p:nvCxnSpPr>
        <p:spPr>
          <a:xfrm flipV="1">
            <a:off x="422920" y="5229200"/>
            <a:ext cx="7749480" cy="7200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6C92A2C6-B2DB-128B-6669-EFD138985E4A}"/>
              </a:ext>
            </a:extLst>
          </p:cNvPr>
          <p:cNvSpPr txBox="1"/>
          <p:nvPr/>
        </p:nvSpPr>
        <p:spPr>
          <a:xfrm>
            <a:off x="944883" y="4931876"/>
            <a:ext cx="708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Про що це все?           Що саме це означає?    Як це можна зробити?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F673F1C4-68C7-4C35-3037-E8902B49507C}"/>
              </a:ext>
            </a:extLst>
          </p:cNvPr>
          <p:cNvSpPr/>
          <p:nvPr/>
        </p:nvSpPr>
        <p:spPr>
          <a:xfrm>
            <a:off x="2468327" y="3413283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4B1E86D9-AFC2-F1FE-78AD-9ED7828A0C9B}"/>
              </a:ext>
            </a:extLst>
          </p:cNvPr>
          <p:cNvSpPr/>
          <p:nvPr/>
        </p:nvSpPr>
        <p:spPr>
          <a:xfrm>
            <a:off x="5324258" y="4022967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7D90B7AC-3E7E-3690-0F2A-F27184E9406D}"/>
              </a:ext>
            </a:extLst>
          </p:cNvPr>
          <p:cNvSpPr/>
          <p:nvPr/>
        </p:nvSpPr>
        <p:spPr>
          <a:xfrm rot="20249179">
            <a:off x="5281923" y="3353506"/>
            <a:ext cx="44234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8227A7EE-0EF5-47C2-C666-1D93DF4B25DA}"/>
              </a:ext>
            </a:extLst>
          </p:cNvPr>
          <p:cNvSpPr/>
          <p:nvPr/>
        </p:nvSpPr>
        <p:spPr>
          <a:xfrm>
            <a:off x="8172400" y="4139496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7F2C97FB-B5A3-D6C5-03D7-C2F215F905E9}"/>
              </a:ext>
            </a:extLst>
          </p:cNvPr>
          <p:cNvSpPr/>
          <p:nvPr/>
        </p:nvSpPr>
        <p:spPr>
          <a:xfrm>
            <a:off x="8156393" y="3084353"/>
            <a:ext cx="648072" cy="3037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717271C-1A16-D9C6-86FD-782C261F33FB}"/>
              </a:ext>
            </a:extLst>
          </p:cNvPr>
          <p:cNvSpPr txBox="1"/>
          <p:nvPr/>
        </p:nvSpPr>
        <p:spPr>
          <a:xfrm>
            <a:off x="3131094" y="1862186"/>
            <a:ext cx="2193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/>
              <a:t>Утилізаційна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/>
              <a:t>захисна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/>
              <a:t>Рекреаційна функція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95B1158-A2EE-85C9-8897-7C51245450BD}"/>
              </a:ext>
            </a:extLst>
          </p:cNvPr>
          <p:cNvSpPr/>
          <p:nvPr/>
        </p:nvSpPr>
        <p:spPr>
          <a:xfrm>
            <a:off x="2572346" y="1628800"/>
            <a:ext cx="2863750" cy="328563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89715A3-894A-682C-85B8-8EC190621142}"/>
              </a:ext>
            </a:extLst>
          </p:cNvPr>
          <p:cNvSpPr txBox="1"/>
          <p:nvPr/>
        </p:nvSpPr>
        <p:spPr>
          <a:xfrm rot="348345">
            <a:off x="607261" y="1792365"/>
            <a:ext cx="8196604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err="1"/>
              <a:t>Застаріл</a:t>
            </a:r>
            <a:r>
              <a:rPr lang="uk-UA" sz="5400"/>
              <a:t>і</a:t>
            </a:r>
            <a:r>
              <a:rPr lang="de-DE" sz="5400"/>
              <a:t>?</a:t>
            </a:r>
          </a:p>
          <a:p>
            <a:pPr algn="ctr"/>
            <a:r>
              <a:rPr lang="de-DE" sz="5400"/>
              <a:t>-&gt;</a:t>
            </a:r>
            <a:r>
              <a:rPr lang="de-DE" sz="5400" err="1"/>
              <a:t>Збереження</a:t>
            </a:r>
            <a:r>
              <a:rPr lang="de-DE" sz="5400"/>
              <a:t> </a:t>
            </a:r>
            <a:r>
              <a:rPr lang="de-DE" sz="5400" err="1"/>
              <a:t>лісів</a:t>
            </a:r>
            <a:r>
              <a:rPr lang="de-DE" sz="5400"/>
              <a:t>, </a:t>
            </a:r>
            <a:r>
              <a:rPr lang="de-DE" sz="5400" err="1"/>
              <a:t>кліматичні</a:t>
            </a:r>
            <a:r>
              <a:rPr lang="de-DE" sz="5400"/>
              <a:t> </a:t>
            </a:r>
            <a:r>
              <a:rPr lang="de-DE" sz="5400" err="1"/>
              <a:t>ліси</a:t>
            </a:r>
            <a:endParaRPr lang="de-DE" sz="5400"/>
          </a:p>
        </p:txBody>
      </p:sp>
    </p:spTree>
    <p:extLst>
      <p:ext uri="{BB962C8B-B14F-4D97-AF65-F5344CB8AC3E}">
        <p14:creationId xmlns:p14="http://schemas.microsoft.com/office/powerpoint/2010/main" val="30369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0ECDD-45AF-1054-1F82-4A4957AC3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19A3A-048F-0404-C440-2B8A74FA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Підсумки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6C3EDD-4031-53AD-D12C-3DB367F6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 грудня 2025 року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36EBE8-EF73-35E8-1981-5C32C000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0C8CBD-59DA-E9D1-68BA-FB214BFC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22</a:t>
            </a:fld>
            <a:endParaRPr lang="de-DE" altLang="de-DE"/>
          </a:p>
        </p:txBody>
      </p:sp>
      <p:pic>
        <p:nvPicPr>
          <p:cNvPr id="3" name="Grafik 2" descr="Ein Bild, das Essen, Sandwich, Brötchen, Zwischenmahlzeit enthält.&#10;&#10;Automatisch generierte Beschreibung">
            <a:extLst>
              <a:ext uri="{FF2B5EF4-FFF2-40B4-BE49-F238E27FC236}">
                <a16:creationId xmlns:a16="http://schemas.microsoft.com/office/drawing/2014/main" id="{9EE87A8D-6FE4-6BDE-C860-E58BC93F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58641"/>
            <a:ext cx="3898753" cy="2926358"/>
          </a:xfrm>
          <a:prstGeom prst="rect">
            <a:avLst/>
          </a:prstGeom>
        </p:spPr>
      </p:pic>
      <p:pic>
        <p:nvPicPr>
          <p:cNvPr id="7" name="Grafik 6" descr="Ein Bild, das Essen, Teller, Schüssel, Gericht enthält.&#10;&#10;Automatisch generierte Beschreibung">
            <a:extLst>
              <a:ext uri="{FF2B5EF4-FFF2-40B4-BE49-F238E27FC236}">
                <a16:creationId xmlns:a16="http://schemas.microsoft.com/office/drawing/2014/main" id="{4ACC1BED-03F0-7322-0C51-E49C05146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 b="9755"/>
          <a:stretch/>
        </p:blipFill>
        <p:spPr>
          <a:xfrm>
            <a:off x="5934372" y="1325788"/>
            <a:ext cx="3086100" cy="49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D15344-2A52-75F3-CC28-A4B7F244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12C5D0-BCDB-4190-AD5F-931D1BE2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9DBBC2-32EC-6B06-5840-46CA8E74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6958-3697-49EA-82A9-D7376D910A64}" type="slidenum">
              <a:rPr lang="de-DE" altLang="de-DE" smtClean="0"/>
              <a:t>23</a:t>
            </a:fld>
            <a:endParaRPr lang="de-DE" altLang="de-DE"/>
          </a:p>
        </p:txBody>
      </p:sp>
      <p:pic>
        <p:nvPicPr>
          <p:cNvPr id="5" name="Grafik 4" descr="Ein Bild, das Baum, draußen, Pflanze, Konifere enthält.&#10;&#10;Automatisch generierte Beschreibung">
            <a:extLst>
              <a:ext uri="{FF2B5EF4-FFF2-40B4-BE49-F238E27FC236}">
                <a16:creationId xmlns:a16="http://schemas.microsoft.com/office/drawing/2014/main" id="{6599EF88-300C-1C82-06C9-8C659B1D9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563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E3CE91-BF18-A889-9D6E-89EC375A6B72}"/>
              </a:ext>
            </a:extLst>
          </p:cNvPr>
          <p:cNvSpPr txBox="1"/>
          <p:nvPr/>
        </p:nvSpPr>
        <p:spPr>
          <a:xfrm>
            <a:off x="2843808" y="764704"/>
            <a:ext cx="2388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>
                <a:solidFill>
                  <a:schemeClr val="bg1"/>
                </a:solidFill>
              </a:rPr>
              <a:t>Дякую!</a:t>
            </a:r>
          </a:p>
        </p:txBody>
      </p:sp>
    </p:spTree>
    <p:extLst>
      <p:ext uri="{BB962C8B-B14F-4D97-AF65-F5344CB8AC3E}">
        <p14:creationId xmlns:p14="http://schemas.microsoft.com/office/powerpoint/2010/main" val="39872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B1019-38B6-019B-49BE-1A082BB8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Багатофункціональне ведення лісового господарства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6EA3C3-71F0-C5FE-E672-AE18B899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0DF807-39D0-D3FC-19A1-9E7A4866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</a:t>
            </a:r>
            <a:r>
              <a:rPr lang="de-DE" altLang="de-DE" err="1"/>
              <a:t>Шьольх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8C7028-B587-6DFE-4944-C31773FC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D55-4EB3-4ED6-9EF7-7EED5C31F1FC}" type="slidenum">
              <a:rPr lang="de-DE" altLang="de-DE" smtClean="0"/>
              <a:t>3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5D5087E-3A68-8FA8-F88F-FA6244C8E428}"/>
              </a:ext>
            </a:extLst>
          </p:cNvPr>
          <p:cNvSpPr/>
          <p:nvPr/>
        </p:nvSpPr>
        <p:spPr>
          <a:xfrm>
            <a:off x="35496" y="3717032"/>
            <a:ext cx="2160240" cy="93610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Традиційне лісове господарство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5B1873F-636B-2BC0-FDBE-54742D5767D3}"/>
              </a:ext>
            </a:extLst>
          </p:cNvPr>
          <p:cNvSpPr/>
          <p:nvPr/>
        </p:nvSpPr>
        <p:spPr>
          <a:xfrm>
            <a:off x="2339752" y="3717032"/>
            <a:ext cx="2160240" cy="93610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>
                <a:solidFill>
                  <a:schemeClr val="tx1"/>
                </a:solidFill>
              </a:rPr>
              <a:t>Наближене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до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природи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ліс</a:t>
            </a:r>
            <a:r>
              <a:rPr lang="uk-UA">
                <a:solidFill>
                  <a:schemeClr val="tx1"/>
                </a:solidFill>
              </a:rPr>
              <a:t>івництво</a:t>
            </a:r>
            <a:endParaRPr lang="de-DE">
              <a:solidFill>
                <a:schemeClr val="tx1"/>
              </a:solidFill>
            </a:endParaRPr>
          </a:p>
          <a:p>
            <a:pPr algn="ctr"/>
            <a:r>
              <a:rPr lang="de-DE">
                <a:solidFill>
                  <a:schemeClr val="tx1"/>
                </a:solidFill>
              </a:rPr>
              <a:t>(„</a:t>
            </a:r>
            <a:r>
              <a:rPr lang="uk-UA">
                <a:solidFill>
                  <a:schemeClr val="tx1"/>
                </a:solidFill>
              </a:rPr>
              <a:t>НПЛГ</a:t>
            </a:r>
            <a:r>
              <a:rPr lang="de-DE">
                <a:solidFill>
                  <a:schemeClr val="tx1"/>
                </a:solidFill>
              </a:rPr>
              <a:t>")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78FD5ED-C76F-D42A-92EE-86A327EB1991}"/>
              </a:ext>
            </a:extLst>
          </p:cNvPr>
          <p:cNvSpPr/>
          <p:nvPr/>
        </p:nvSpPr>
        <p:spPr>
          <a:xfrm>
            <a:off x="4572000" y="3717032"/>
            <a:ext cx="2160240" cy="93610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>
                <a:solidFill>
                  <a:schemeClr val="tx1"/>
                </a:solidFill>
              </a:rPr>
              <a:t>Природ</a:t>
            </a:r>
            <a:r>
              <a:rPr lang="uk-UA">
                <a:solidFill>
                  <a:schemeClr val="tx1"/>
                </a:solidFill>
              </a:rPr>
              <a:t>не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uk-UA">
                <a:solidFill>
                  <a:schemeClr val="tx1"/>
                </a:solidFill>
              </a:rPr>
              <a:t>(що відповідає природі) </a:t>
            </a:r>
            <a:r>
              <a:rPr lang="de-DE" err="1">
                <a:solidFill>
                  <a:schemeClr val="tx1"/>
                </a:solidFill>
              </a:rPr>
              <a:t>лісове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господарство</a:t>
            </a:r>
            <a:endParaRPr lang="de-DE">
              <a:solidFill>
                <a:schemeClr val="tx1"/>
              </a:solidFill>
            </a:endParaRPr>
          </a:p>
          <a:p>
            <a:pPr algn="ctr"/>
            <a:r>
              <a:rPr lang="de-DE">
                <a:solidFill>
                  <a:schemeClr val="tx1"/>
                </a:solidFill>
              </a:rPr>
              <a:t>("CCF")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534E414-4C83-7A91-B1E8-47A73A0161BC}"/>
              </a:ext>
            </a:extLst>
          </p:cNvPr>
          <p:cNvSpPr/>
          <p:nvPr/>
        </p:nvSpPr>
        <p:spPr>
          <a:xfrm>
            <a:off x="6876256" y="3717032"/>
            <a:ext cx="2160240" cy="93610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Праліс</a:t>
            </a:r>
          </a:p>
        </p:txBody>
      </p:sp>
      <p:pic>
        <p:nvPicPr>
          <p:cNvPr id="15" name="Grafik 14" descr="Ein Bild, das Baum, Wald, Pflanze, draußen enthält.&#10;&#10;Automatisch generierte Beschreibung">
            <a:extLst>
              <a:ext uri="{FF2B5EF4-FFF2-40B4-BE49-F238E27FC236}">
                <a16:creationId xmlns:a16="http://schemas.microsoft.com/office/drawing/2014/main" id="{11159237-51E6-7522-3160-51C9AEBE3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1"/>
          <a:stretch/>
        </p:blipFill>
        <p:spPr>
          <a:xfrm>
            <a:off x="4788024" y="1988840"/>
            <a:ext cx="1791072" cy="1569094"/>
          </a:xfrm>
          <a:prstGeom prst="rect">
            <a:avLst/>
          </a:prstGeom>
        </p:spPr>
      </p:pic>
      <p:pic>
        <p:nvPicPr>
          <p:cNvPr id="16" name="Grafik 15" descr="Ein Bild, das Baum, draußen, Gras, Wald enthält.&#10;&#10;Automatisch generierte Beschreibung">
            <a:extLst>
              <a:ext uri="{FF2B5EF4-FFF2-40B4-BE49-F238E27FC236}">
                <a16:creationId xmlns:a16="http://schemas.microsoft.com/office/drawing/2014/main" id="{C3C51D25-8E3A-25DC-192A-15FD6FC9F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" y="2175183"/>
            <a:ext cx="2092684" cy="1391634"/>
          </a:xfrm>
          <a:prstGeom prst="rect">
            <a:avLst/>
          </a:prstGeom>
        </p:spPr>
      </p:pic>
      <p:pic>
        <p:nvPicPr>
          <p:cNvPr id="19" name="Grafik 18" descr="Ein Bild, das draußen, Pflanze, Baum, Wald enthält.&#10;&#10;KI-generierte Inhalte können fehlerhaft sein.">
            <a:extLst>
              <a:ext uri="{FF2B5EF4-FFF2-40B4-BE49-F238E27FC236}">
                <a16:creationId xmlns:a16="http://schemas.microsoft.com/office/drawing/2014/main" id="{C8EF8BA1-E378-55A4-D437-0CA60C5AB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12" y="1918622"/>
            <a:ext cx="2205859" cy="1654394"/>
          </a:xfrm>
          <a:prstGeom prst="rect">
            <a:avLst/>
          </a:prstGeom>
        </p:spPr>
      </p:pic>
      <p:pic>
        <p:nvPicPr>
          <p:cNvPr id="21" name="Grafik 20" descr="Ein Bild, das draußen, Vegetation, Pflanze, Tropische und subtropische Nadelwälder enthält.&#10;&#10;KI-generierte Inhalte können fehlerhaft sein.">
            <a:extLst>
              <a:ext uri="{FF2B5EF4-FFF2-40B4-BE49-F238E27FC236}">
                <a16:creationId xmlns:a16="http://schemas.microsoft.com/office/drawing/2014/main" id="{FBBCAA7D-39C6-A253-4AF4-80138BF8D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58" y="2130258"/>
            <a:ext cx="1915412" cy="143655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DEEAED7-930D-2AA5-7D88-4296397E675B}"/>
              </a:ext>
            </a:extLst>
          </p:cNvPr>
          <p:cNvSpPr txBox="1"/>
          <p:nvPr/>
        </p:nvSpPr>
        <p:spPr>
          <a:xfrm>
            <a:off x="4685780" y="3533203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/>
              <a:t>Приватний ліс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65F02C2-B37A-39E0-2B3E-C51A12C00731}"/>
              </a:ext>
            </a:extLst>
          </p:cNvPr>
          <p:cNvSpPr txBox="1"/>
          <p:nvPr/>
        </p:nvSpPr>
        <p:spPr>
          <a:xfrm>
            <a:off x="52791" y="3508800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/>
              <a:t>Державний ліс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3B79FC9-6062-FF46-1BC3-27A969624546}"/>
              </a:ext>
            </a:extLst>
          </p:cNvPr>
          <p:cNvSpPr txBox="1"/>
          <p:nvPr/>
        </p:nvSpPr>
        <p:spPr>
          <a:xfrm>
            <a:off x="2398819" y="3501008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/>
              <a:t>Державний ліс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CEA81FF-385B-2304-8AC3-C802ED65D1C6}"/>
              </a:ext>
            </a:extLst>
          </p:cNvPr>
          <p:cNvSpPr txBox="1"/>
          <p:nvPr/>
        </p:nvSpPr>
        <p:spPr>
          <a:xfrm>
            <a:off x="6804248" y="3535124"/>
            <a:ext cx="1484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/>
              <a:t>Державний ліс; Говерла/UA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1EB21E5-74B6-6AEE-5BC1-A965A7754532}"/>
              </a:ext>
            </a:extLst>
          </p:cNvPr>
          <p:cNvCxnSpPr>
            <a:cxnSpLocks/>
          </p:cNvCxnSpPr>
          <p:nvPr/>
        </p:nvCxnSpPr>
        <p:spPr>
          <a:xfrm>
            <a:off x="103052" y="5013176"/>
            <a:ext cx="86454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317549A8-BB7E-9BFD-4E52-A84C00C43352}"/>
              </a:ext>
            </a:extLst>
          </p:cNvPr>
          <p:cNvSpPr txBox="1"/>
          <p:nvPr/>
        </p:nvSpPr>
        <p:spPr>
          <a:xfrm>
            <a:off x="771919" y="4643844"/>
            <a:ext cx="75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Культура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15B70BF-17C9-830A-DDAF-E288B6521730}"/>
              </a:ext>
            </a:extLst>
          </p:cNvPr>
          <p:cNvSpPr txBox="1"/>
          <p:nvPr/>
        </p:nvSpPr>
        <p:spPr>
          <a:xfrm>
            <a:off x="8027305" y="4571836"/>
            <a:ext cx="72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Природа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4085A1A-463D-F5F0-C8E3-22A73D599E7C}"/>
              </a:ext>
            </a:extLst>
          </p:cNvPr>
          <p:cNvSpPr/>
          <p:nvPr/>
        </p:nvSpPr>
        <p:spPr>
          <a:xfrm>
            <a:off x="2296901" y="2175183"/>
            <a:ext cx="4392488" cy="2426378"/>
          </a:xfrm>
          <a:prstGeom prst="ellipse">
            <a:avLst/>
          </a:prstGeom>
          <a:solidFill>
            <a:schemeClr val="bg2">
              <a:alpha val="58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>
                <a:solidFill>
                  <a:schemeClr val="tx1"/>
                </a:solidFill>
              </a:rPr>
              <a:t>Багатофункціональне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ведення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лісового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err="1">
                <a:solidFill>
                  <a:schemeClr val="tx1"/>
                </a:solidFill>
              </a:rPr>
              <a:t>господарства</a:t>
            </a:r>
            <a:r>
              <a:rPr lang="de-DE">
                <a:solidFill>
                  <a:schemeClr val="tx1"/>
                </a:solidFill>
              </a:rPr>
              <a:t> (БФЛ</a:t>
            </a:r>
            <a:r>
              <a:rPr lang="uk-UA">
                <a:solidFill>
                  <a:schemeClr val="tx1"/>
                </a:solidFill>
              </a:rPr>
              <a:t>Г</a:t>
            </a:r>
            <a:r>
              <a:rPr lang="de-DE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90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87CF9-F77D-9DCE-4DC0-265D6E81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544286"/>
            <a:ext cx="8709925" cy="1101952"/>
          </a:xfrm>
        </p:spPr>
        <p:txBody>
          <a:bodyPr/>
          <a:lstStyle/>
          <a:p>
            <a:r>
              <a:rPr lang="de-DE" err="1"/>
              <a:t>Стандарти</a:t>
            </a:r>
            <a:br>
              <a:rPr lang="de-DE"/>
            </a:br>
            <a:r>
              <a:rPr lang="de-DE" sz="2400" err="1"/>
              <a:t>Федеральний</a:t>
            </a:r>
            <a:r>
              <a:rPr lang="de-DE" sz="2400"/>
              <a:t> </a:t>
            </a:r>
            <a:r>
              <a:rPr lang="de-DE" sz="2400" err="1"/>
              <a:t>закон</a:t>
            </a:r>
            <a:r>
              <a:rPr lang="de-DE" sz="2400"/>
              <a:t> </a:t>
            </a:r>
            <a:r>
              <a:rPr lang="de-DE" sz="2400" err="1"/>
              <a:t>про</a:t>
            </a:r>
            <a:r>
              <a:rPr lang="de-DE" sz="2400"/>
              <a:t> </a:t>
            </a:r>
            <a:r>
              <a:rPr lang="de-DE" sz="2400" err="1"/>
              <a:t>ліси</a:t>
            </a:r>
            <a:br>
              <a:rPr lang="uk-UA" sz="2400"/>
            </a:br>
            <a:r>
              <a:rPr lang="de-DE" sz="2400"/>
              <a:t>(</a:t>
            </a:r>
            <a:r>
              <a:rPr lang="de-DE" sz="2400" err="1"/>
              <a:t>Федеративна</a:t>
            </a:r>
            <a:r>
              <a:rPr lang="de-DE" sz="2400"/>
              <a:t> </a:t>
            </a:r>
            <a:r>
              <a:rPr lang="de-DE" sz="2400" err="1"/>
              <a:t>Республіка</a:t>
            </a:r>
            <a:r>
              <a:rPr lang="de-DE" sz="2400"/>
              <a:t> </a:t>
            </a:r>
            <a:r>
              <a:rPr lang="de-DE" sz="2400" err="1"/>
              <a:t>Німеччина</a:t>
            </a:r>
            <a:r>
              <a:rPr lang="de-DE" sz="2400"/>
              <a:t>, 1975)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08B050-74FD-069C-BF68-A1250FB58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§ 1 </a:t>
            </a:r>
            <a:r>
              <a:rPr lang="de-DE" err="1"/>
              <a:t>Метою</a:t>
            </a:r>
            <a:r>
              <a:rPr lang="de-DE"/>
              <a:t> </a:t>
            </a:r>
            <a:r>
              <a:rPr lang="de-DE" err="1"/>
              <a:t>цього</a:t>
            </a:r>
            <a:r>
              <a:rPr lang="de-DE"/>
              <a:t> </a:t>
            </a:r>
            <a:r>
              <a:rPr lang="de-DE" err="1"/>
              <a:t>закону</a:t>
            </a:r>
            <a:r>
              <a:rPr lang="de-DE"/>
              <a:t> є, </a:t>
            </a:r>
            <a:r>
              <a:rPr lang="de-DE" err="1"/>
              <a:t>зокрема</a:t>
            </a:r>
            <a:endParaRPr lang="de-DE"/>
          </a:p>
          <a:p>
            <a:r>
              <a:rPr lang="de-DE"/>
              <a:t> 1. </a:t>
            </a:r>
            <a:r>
              <a:rPr lang="de-DE" err="1"/>
              <a:t>збереження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, </a:t>
            </a:r>
            <a:r>
              <a:rPr lang="de-DE" err="1"/>
              <a:t>за</a:t>
            </a:r>
            <a:r>
              <a:rPr lang="de-DE"/>
              <a:t> </a:t>
            </a:r>
            <a:r>
              <a:rPr lang="de-DE" err="1"/>
              <a:t>необхідності</a:t>
            </a:r>
            <a:r>
              <a:rPr lang="de-DE"/>
              <a:t>, </a:t>
            </a:r>
            <a:r>
              <a:rPr lang="de-DE" err="1"/>
              <a:t>збільшення</a:t>
            </a:r>
            <a:r>
              <a:rPr lang="de-DE"/>
              <a:t> </a:t>
            </a:r>
            <a:r>
              <a:rPr lang="de-DE" err="1"/>
              <a:t>лісів</a:t>
            </a:r>
            <a:r>
              <a:rPr lang="de-DE"/>
              <a:t> </a:t>
            </a:r>
            <a:r>
              <a:rPr lang="de-DE" err="1"/>
              <a:t>через</a:t>
            </a:r>
            <a:r>
              <a:rPr lang="de-DE"/>
              <a:t> </a:t>
            </a:r>
            <a:r>
              <a:rPr lang="de-DE" err="1"/>
              <a:t>їх</a:t>
            </a:r>
            <a:r>
              <a:rPr lang="de-DE"/>
              <a:t> </a:t>
            </a:r>
            <a:r>
              <a:rPr lang="de-DE" err="1"/>
              <a:t>економічну</a:t>
            </a:r>
            <a:r>
              <a:rPr lang="de-DE"/>
              <a:t> </a:t>
            </a:r>
            <a:r>
              <a:rPr lang="de-DE" err="1"/>
              <a:t>вигоду</a:t>
            </a:r>
            <a:r>
              <a:rPr lang="de-DE"/>
              <a:t> (</a:t>
            </a:r>
            <a:r>
              <a:rPr lang="de-DE" err="1"/>
              <a:t>функція</a:t>
            </a:r>
            <a:r>
              <a:rPr lang="de-DE"/>
              <a:t> </a:t>
            </a:r>
            <a:r>
              <a:rPr lang="de-DE" err="1"/>
              <a:t>використання</a:t>
            </a:r>
            <a:r>
              <a:rPr lang="de-DE"/>
              <a:t>)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через</a:t>
            </a:r>
            <a:r>
              <a:rPr lang="de-DE"/>
              <a:t> </a:t>
            </a:r>
            <a:r>
              <a:rPr lang="de-DE" err="1"/>
              <a:t>їх</a:t>
            </a:r>
            <a:r>
              <a:rPr lang="de-DE"/>
              <a:t> </a:t>
            </a:r>
            <a:r>
              <a:rPr lang="de-DE" err="1"/>
              <a:t>важливість</a:t>
            </a:r>
            <a:r>
              <a:rPr lang="de-DE"/>
              <a:t> </a:t>
            </a:r>
            <a:r>
              <a:rPr lang="de-DE" err="1"/>
              <a:t>для</a:t>
            </a:r>
            <a:r>
              <a:rPr lang="de-DE"/>
              <a:t> </a:t>
            </a:r>
            <a:r>
              <a:rPr lang="de-DE" err="1"/>
              <a:t>довкілля</a:t>
            </a:r>
            <a:r>
              <a:rPr lang="de-DE"/>
              <a:t>, </a:t>
            </a:r>
            <a:r>
              <a:rPr lang="de-DE" err="1"/>
              <a:t>зокрема</a:t>
            </a:r>
            <a:r>
              <a:rPr lang="de-DE"/>
              <a:t> </a:t>
            </a:r>
            <a:r>
              <a:rPr lang="de-DE" err="1"/>
              <a:t>для</a:t>
            </a:r>
            <a:r>
              <a:rPr lang="de-DE"/>
              <a:t> </a:t>
            </a:r>
            <a:r>
              <a:rPr lang="de-DE" err="1"/>
              <a:t>постійної</a:t>
            </a:r>
            <a:r>
              <a:rPr lang="de-DE"/>
              <a:t> </a:t>
            </a:r>
            <a:r>
              <a:rPr lang="de-DE" err="1"/>
              <a:t>ефективності</a:t>
            </a:r>
            <a:r>
              <a:rPr lang="de-DE"/>
              <a:t> </a:t>
            </a:r>
            <a:r>
              <a:rPr lang="de-DE" err="1"/>
              <a:t>екосистеми</a:t>
            </a:r>
            <a:r>
              <a:rPr lang="de-DE"/>
              <a:t>, </a:t>
            </a:r>
            <a:r>
              <a:rPr lang="de-DE" err="1"/>
              <a:t>клімату</a:t>
            </a:r>
            <a:r>
              <a:rPr lang="de-DE"/>
              <a:t>, </a:t>
            </a:r>
            <a:r>
              <a:rPr lang="de-DE" err="1"/>
              <a:t>водного</a:t>
            </a:r>
            <a:r>
              <a:rPr lang="de-DE"/>
              <a:t> </a:t>
            </a:r>
            <a:r>
              <a:rPr lang="de-DE" err="1"/>
              <a:t>балансу</a:t>
            </a:r>
            <a:r>
              <a:rPr lang="de-DE"/>
              <a:t>, </a:t>
            </a:r>
            <a:r>
              <a:rPr lang="de-DE" err="1"/>
              <a:t>підтримання</a:t>
            </a:r>
            <a:r>
              <a:rPr lang="de-DE"/>
              <a:t> </a:t>
            </a:r>
            <a:r>
              <a:rPr lang="de-DE" err="1"/>
              <a:t>чистоти</a:t>
            </a:r>
            <a:r>
              <a:rPr lang="de-DE"/>
              <a:t> </a:t>
            </a:r>
            <a:r>
              <a:rPr lang="de-DE" err="1"/>
              <a:t>повітря</a:t>
            </a:r>
            <a:r>
              <a:rPr lang="de-DE"/>
              <a:t>, </a:t>
            </a:r>
            <a:r>
              <a:rPr lang="de-DE" err="1"/>
              <a:t>родючості</a:t>
            </a:r>
            <a:r>
              <a:rPr lang="de-DE"/>
              <a:t> </a:t>
            </a:r>
            <a:r>
              <a:rPr lang="de-DE" err="1"/>
              <a:t>ґрунту</a:t>
            </a:r>
            <a:r>
              <a:rPr lang="de-DE"/>
              <a:t>, </a:t>
            </a:r>
            <a:r>
              <a:rPr lang="de-DE" err="1"/>
              <a:t>ландшафту</a:t>
            </a:r>
            <a:r>
              <a:rPr lang="de-DE"/>
              <a:t>, </a:t>
            </a:r>
            <a:r>
              <a:rPr lang="de-DE" err="1"/>
              <a:t>сільського</a:t>
            </a:r>
            <a:r>
              <a:rPr lang="de-DE"/>
              <a:t> </a:t>
            </a:r>
            <a:r>
              <a:rPr lang="de-DE" err="1"/>
              <a:t>господарства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інфраструктури</a:t>
            </a:r>
            <a:r>
              <a:rPr lang="de-DE"/>
              <a:t>, а </a:t>
            </a:r>
            <a:r>
              <a:rPr lang="de-DE" err="1"/>
              <a:t>також</a:t>
            </a:r>
            <a:r>
              <a:rPr lang="de-DE"/>
              <a:t> </a:t>
            </a:r>
            <a:r>
              <a:rPr lang="de-DE" err="1"/>
              <a:t>відпочинку</a:t>
            </a:r>
            <a:r>
              <a:rPr lang="de-DE"/>
              <a:t> </a:t>
            </a:r>
            <a:r>
              <a:rPr lang="de-DE" err="1"/>
              <a:t>населення</a:t>
            </a:r>
            <a:r>
              <a:rPr lang="de-DE"/>
              <a:t> (</a:t>
            </a:r>
            <a:r>
              <a:rPr lang="de-DE" err="1"/>
              <a:t>функція</a:t>
            </a:r>
            <a:r>
              <a:rPr lang="de-DE"/>
              <a:t> </a:t>
            </a:r>
            <a:r>
              <a:rPr lang="de-DE" err="1"/>
              <a:t>захисту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відпочинку</a:t>
            </a:r>
            <a:r>
              <a:rPr lang="de-DE"/>
              <a:t>), а </a:t>
            </a:r>
            <a:r>
              <a:rPr lang="de-DE" err="1"/>
              <a:t>також</a:t>
            </a:r>
            <a:r>
              <a:rPr lang="de-DE"/>
              <a:t> </a:t>
            </a:r>
            <a:r>
              <a:rPr lang="de-DE" u="sng" err="1"/>
              <a:t>забезпечення</a:t>
            </a:r>
            <a:r>
              <a:rPr lang="de-DE" u="sng"/>
              <a:t> </a:t>
            </a:r>
            <a:r>
              <a:rPr lang="de-DE" u="sng" err="1"/>
              <a:t>належного</a:t>
            </a:r>
            <a:r>
              <a:rPr lang="de-DE" u="sng"/>
              <a:t> </a:t>
            </a:r>
            <a:r>
              <a:rPr lang="de-DE" u="sng" err="1"/>
              <a:t>управління</a:t>
            </a:r>
            <a:r>
              <a:rPr lang="de-DE" u="sng"/>
              <a:t> </a:t>
            </a:r>
            <a:r>
              <a:rPr lang="de-DE" u="sng" err="1"/>
              <a:t>ними</a:t>
            </a:r>
            <a:r>
              <a:rPr lang="de-DE" u="sng"/>
              <a:t> в </a:t>
            </a:r>
            <a:r>
              <a:rPr lang="de-DE" u="sng" err="1"/>
              <a:t>довгостроковій</a:t>
            </a:r>
            <a:r>
              <a:rPr lang="de-DE" u="sng"/>
              <a:t> </a:t>
            </a:r>
            <a:r>
              <a:rPr lang="de-DE" u="sng" err="1"/>
              <a:t>перспективі</a:t>
            </a:r>
            <a:r>
              <a:rPr lang="de-DE"/>
              <a:t>, </a:t>
            </a:r>
          </a:p>
          <a:p>
            <a:r>
              <a:rPr lang="de-DE"/>
              <a:t>2. </a:t>
            </a:r>
            <a:r>
              <a:rPr lang="de-DE" err="1"/>
              <a:t>сприяння</a:t>
            </a:r>
            <a:r>
              <a:rPr lang="de-DE"/>
              <a:t> </a:t>
            </a:r>
            <a:r>
              <a:rPr lang="de-DE" err="1"/>
              <a:t>розвитку</a:t>
            </a:r>
            <a:r>
              <a:rPr lang="de-DE"/>
              <a:t> </a:t>
            </a:r>
            <a:r>
              <a:rPr lang="de-DE" err="1"/>
              <a:t>лісового</a:t>
            </a:r>
            <a:r>
              <a:rPr lang="de-DE"/>
              <a:t> </a:t>
            </a:r>
            <a:r>
              <a:rPr lang="de-DE" err="1"/>
              <a:t>господарства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</a:p>
          <a:p>
            <a:r>
              <a:rPr lang="de-DE"/>
              <a:t>3. </a:t>
            </a:r>
            <a:r>
              <a:rPr lang="de-DE" err="1"/>
              <a:t>досягнення</a:t>
            </a:r>
            <a:r>
              <a:rPr lang="de-DE"/>
              <a:t> </a:t>
            </a:r>
            <a:r>
              <a:rPr lang="de-DE" err="1"/>
              <a:t>балансу</a:t>
            </a:r>
            <a:r>
              <a:rPr lang="de-DE"/>
              <a:t> </a:t>
            </a:r>
            <a:r>
              <a:rPr lang="de-DE" err="1"/>
              <a:t>між</a:t>
            </a:r>
            <a:r>
              <a:rPr lang="de-DE"/>
              <a:t> </a:t>
            </a:r>
            <a:r>
              <a:rPr lang="de-DE" err="1"/>
              <a:t>інтересами</a:t>
            </a:r>
            <a:r>
              <a:rPr lang="de-DE"/>
              <a:t> </a:t>
            </a:r>
            <a:r>
              <a:rPr lang="de-DE" err="1"/>
              <a:t>громадськості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інтересами</a:t>
            </a:r>
            <a:r>
              <a:rPr lang="de-DE"/>
              <a:t> </a:t>
            </a:r>
            <a:r>
              <a:rPr lang="de-DE" err="1"/>
              <a:t>власників</a:t>
            </a:r>
            <a:r>
              <a:rPr lang="de-DE"/>
              <a:t> </a:t>
            </a:r>
            <a:r>
              <a:rPr lang="de-DE" err="1"/>
              <a:t>лісів</a:t>
            </a:r>
            <a:r>
              <a:rPr lang="de-DE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02BCF6-B123-9649-2200-26E59EDD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C4DF79-9D2B-C1CC-5BEC-D012E4F2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CF0EAC-00EC-CA3C-2BA8-40D0E848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54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FA4FA-2697-C5AA-F19D-48A21ECE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Стандарти</a:t>
            </a:r>
            <a:br>
              <a:rPr lang="de-DE"/>
            </a:br>
            <a:r>
              <a:rPr lang="de-DE" sz="2800"/>
              <a:t>Лісовий закон Баварії (2005)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250377-67EF-779D-6E41-EC0FF41BF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err="1"/>
              <a:t>Стаття</a:t>
            </a:r>
            <a:r>
              <a:rPr lang="de-DE" sz="1600"/>
              <a:t> 14 </a:t>
            </a:r>
            <a:r>
              <a:rPr lang="de-DE" sz="1600" err="1"/>
              <a:t>Управління</a:t>
            </a:r>
            <a:r>
              <a:rPr lang="de-DE" sz="1600"/>
              <a:t> </a:t>
            </a:r>
            <a:r>
              <a:rPr lang="de-DE" sz="1600" err="1"/>
              <a:t>лісом</a:t>
            </a:r>
            <a:r>
              <a:rPr lang="de-DE" sz="1600"/>
              <a:t> </a:t>
            </a:r>
          </a:p>
          <a:p>
            <a:r>
              <a:rPr lang="de-DE" sz="1600"/>
              <a:t>(1) 1</a:t>
            </a:r>
            <a:r>
              <a:rPr lang="uk-UA" sz="1600"/>
              <a:t> </a:t>
            </a:r>
            <a:r>
              <a:rPr lang="ru-RU" sz="1600"/>
              <a:t>У рамках цілей, визначених цим законом, ліс повинен бути належним чином упорядкований та захищений від пошкоджень</a:t>
            </a:r>
            <a:r>
              <a:rPr lang="de-DE" sz="1600"/>
              <a:t>. 2</a:t>
            </a:r>
            <a:r>
              <a:rPr lang="uk-UA" sz="1600"/>
              <a:t> </a:t>
            </a:r>
            <a:r>
              <a:rPr lang="de-DE" sz="1600" err="1"/>
              <a:t>Зокрема</a:t>
            </a:r>
            <a:endParaRPr lang="de-DE" sz="1600"/>
          </a:p>
          <a:p>
            <a:r>
              <a:rPr lang="de-DE" sz="1600"/>
              <a:t>1. </a:t>
            </a:r>
            <a:r>
              <a:rPr lang="de-DE" sz="1600" err="1"/>
              <a:t>під</a:t>
            </a:r>
            <a:r>
              <a:rPr lang="de-DE" sz="1600"/>
              <a:t> </a:t>
            </a:r>
            <a:r>
              <a:rPr lang="de-DE" sz="1600" err="1"/>
              <a:t>час</a:t>
            </a:r>
            <a:r>
              <a:rPr lang="de-DE" sz="1600"/>
              <a:t> </a:t>
            </a:r>
            <a:r>
              <a:rPr lang="de-DE" sz="1600" err="1"/>
              <a:t>омолодження</a:t>
            </a:r>
            <a:r>
              <a:rPr lang="de-DE" sz="1600"/>
              <a:t> </a:t>
            </a:r>
            <a:r>
              <a:rPr lang="de-DE" sz="1600" err="1"/>
              <a:t>лісу</a:t>
            </a:r>
            <a:r>
              <a:rPr lang="de-DE" sz="1600"/>
              <a:t> </a:t>
            </a:r>
            <a:r>
              <a:rPr lang="de-DE" sz="1600" err="1"/>
              <a:t>слід</a:t>
            </a:r>
            <a:r>
              <a:rPr lang="de-DE" sz="1600"/>
              <a:t> </a:t>
            </a:r>
            <a:r>
              <a:rPr lang="de-DE" sz="1600" err="1"/>
              <a:t>обирати</a:t>
            </a:r>
            <a:r>
              <a:rPr lang="de-DE" sz="1600"/>
              <a:t> </a:t>
            </a:r>
            <a:r>
              <a:rPr lang="de-DE" sz="1600" err="1"/>
              <a:t>породи</a:t>
            </a:r>
            <a:r>
              <a:rPr lang="de-DE" sz="1600"/>
              <a:t> </a:t>
            </a:r>
            <a:r>
              <a:rPr lang="de-DE" sz="1600" err="1"/>
              <a:t>дерев</a:t>
            </a:r>
            <a:r>
              <a:rPr lang="de-DE" sz="1600"/>
              <a:t>, </a:t>
            </a:r>
            <a:r>
              <a:rPr lang="de-DE" sz="1600" err="1"/>
              <a:t>що</a:t>
            </a:r>
            <a:r>
              <a:rPr lang="de-DE" sz="1600"/>
              <a:t> </a:t>
            </a:r>
            <a:r>
              <a:rPr lang="de-DE" sz="1600" err="1"/>
              <a:t>відповідають</a:t>
            </a:r>
            <a:r>
              <a:rPr lang="de-DE" sz="1600"/>
              <a:t> </a:t>
            </a:r>
            <a:r>
              <a:rPr lang="de-DE" sz="1600" err="1"/>
              <a:t>місцевості</a:t>
            </a:r>
            <a:r>
              <a:rPr lang="de-DE" sz="1600"/>
              <a:t>, а </a:t>
            </a:r>
            <a:r>
              <a:rPr lang="de-DE" sz="1600" err="1"/>
              <a:t>також</a:t>
            </a:r>
            <a:r>
              <a:rPr lang="de-DE" sz="1600"/>
              <a:t> </a:t>
            </a:r>
            <a:r>
              <a:rPr lang="de-DE" sz="1600" err="1"/>
              <a:t>належним</a:t>
            </a:r>
            <a:r>
              <a:rPr lang="de-DE" sz="1600"/>
              <a:t> </a:t>
            </a:r>
            <a:r>
              <a:rPr lang="de-DE" sz="1600" err="1"/>
              <a:t>чином</a:t>
            </a:r>
            <a:r>
              <a:rPr lang="de-DE" sz="1600"/>
              <a:t> </a:t>
            </a:r>
            <a:r>
              <a:rPr lang="de-DE" sz="1600" err="1"/>
              <a:t>включати</a:t>
            </a:r>
            <a:r>
              <a:rPr lang="de-DE" sz="1600"/>
              <a:t> </a:t>
            </a:r>
            <a:r>
              <a:rPr lang="de-DE" sz="1600" err="1"/>
              <a:t>місцеві</a:t>
            </a:r>
            <a:r>
              <a:rPr lang="de-DE" sz="1600"/>
              <a:t> </a:t>
            </a:r>
            <a:r>
              <a:rPr lang="de-DE" sz="1600" err="1"/>
              <a:t>породи</a:t>
            </a:r>
            <a:r>
              <a:rPr lang="de-DE" sz="1600"/>
              <a:t> </a:t>
            </a:r>
            <a:r>
              <a:rPr lang="de-DE" sz="1600" err="1"/>
              <a:t>дерев</a:t>
            </a:r>
            <a:r>
              <a:rPr lang="de-DE" sz="1600"/>
              <a:t> і </a:t>
            </a:r>
            <a:r>
              <a:rPr lang="de-DE" sz="1600" err="1"/>
              <a:t>використовувати</a:t>
            </a:r>
            <a:r>
              <a:rPr lang="de-DE" sz="1600"/>
              <a:t> </a:t>
            </a:r>
            <a:r>
              <a:rPr lang="de-DE" sz="1600" err="1"/>
              <a:t>можливості</a:t>
            </a:r>
            <a:r>
              <a:rPr lang="de-DE" sz="1600"/>
              <a:t> </a:t>
            </a:r>
            <a:r>
              <a:rPr lang="de-DE" sz="1600" err="1"/>
              <a:t>природного</a:t>
            </a:r>
            <a:r>
              <a:rPr lang="de-DE" sz="1600"/>
              <a:t> </a:t>
            </a:r>
            <a:r>
              <a:rPr lang="de-DE" sz="1600" err="1"/>
              <a:t>поновлення</a:t>
            </a:r>
            <a:r>
              <a:rPr lang="de-DE" sz="1600"/>
              <a:t>,</a:t>
            </a:r>
          </a:p>
          <a:p>
            <a:r>
              <a:rPr lang="de-DE" sz="1600"/>
              <a:t>2. </a:t>
            </a:r>
            <a:r>
              <a:rPr lang="de-DE" sz="1600" err="1"/>
              <a:t>розвивати</a:t>
            </a:r>
            <a:r>
              <a:rPr lang="de-DE" sz="1600"/>
              <a:t> </a:t>
            </a:r>
            <a:r>
              <a:rPr lang="de-DE" sz="1600" err="1"/>
              <a:t>ліси</a:t>
            </a:r>
            <a:r>
              <a:rPr lang="de-DE" sz="1600"/>
              <a:t> </a:t>
            </a:r>
            <a:r>
              <a:rPr lang="de-DE" sz="1600" err="1"/>
              <a:t>відповідно</a:t>
            </a:r>
            <a:r>
              <a:rPr lang="de-DE" sz="1600"/>
              <a:t> </a:t>
            </a:r>
            <a:r>
              <a:rPr lang="de-DE" sz="1600" err="1"/>
              <a:t>до</a:t>
            </a:r>
            <a:r>
              <a:rPr lang="de-DE" sz="1600"/>
              <a:t> </a:t>
            </a:r>
            <a:r>
              <a:rPr lang="de-DE" sz="1600" err="1"/>
              <a:t>потреб</a:t>
            </a:r>
            <a:r>
              <a:rPr lang="de-DE" sz="1600"/>
              <a:t> </a:t>
            </a:r>
            <a:r>
              <a:rPr lang="de-DE" sz="1600" err="1"/>
              <a:t>та</a:t>
            </a:r>
            <a:r>
              <a:rPr lang="de-DE" sz="1600"/>
              <a:t> </a:t>
            </a:r>
            <a:r>
              <a:rPr lang="ru-RU" sz="1600"/>
              <a:t>з дотриманням природоохоронних вимог</a:t>
            </a:r>
            <a:r>
              <a:rPr lang="de-DE" sz="1600"/>
              <a:t>,</a:t>
            </a:r>
          </a:p>
          <a:p>
            <a:r>
              <a:rPr lang="de-DE" sz="1600"/>
              <a:t>3. </a:t>
            </a:r>
            <a:r>
              <a:rPr lang="de-DE" sz="1600" err="1"/>
              <a:t>під</a:t>
            </a:r>
            <a:r>
              <a:rPr lang="de-DE" sz="1600"/>
              <a:t> </a:t>
            </a:r>
            <a:r>
              <a:rPr lang="de-DE" sz="1600" err="1"/>
              <a:t>час</a:t>
            </a:r>
            <a:r>
              <a:rPr lang="de-DE" sz="1600"/>
              <a:t> </a:t>
            </a:r>
            <a:r>
              <a:rPr lang="de-DE" sz="1600" err="1"/>
              <a:t>ведення</a:t>
            </a:r>
            <a:r>
              <a:rPr lang="de-DE" sz="1600"/>
              <a:t> </a:t>
            </a:r>
            <a:r>
              <a:rPr lang="de-DE" sz="1600" err="1"/>
              <a:t>лісового</a:t>
            </a:r>
            <a:r>
              <a:rPr lang="de-DE" sz="1600"/>
              <a:t> </a:t>
            </a:r>
            <a:r>
              <a:rPr lang="de-DE" sz="1600" err="1"/>
              <a:t>господарства</a:t>
            </a:r>
            <a:r>
              <a:rPr lang="de-DE" sz="1600"/>
              <a:t> </a:t>
            </a:r>
            <a:r>
              <a:rPr lang="de-DE" sz="1600" err="1"/>
              <a:t>дбайливо</a:t>
            </a:r>
            <a:r>
              <a:rPr lang="de-DE" sz="1600"/>
              <a:t> </a:t>
            </a:r>
            <a:r>
              <a:rPr lang="de-DE" sz="1600" err="1"/>
              <a:t>ставитися</a:t>
            </a:r>
            <a:r>
              <a:rPr lang="de-DE" sz="1600"/>
              <a:t> </a:t>
            </a:r>
            <a:r>
              <a:rPr lang="de-DE" sz="1600" err="1"/>
              <a:t>до</a:t>
            </a:r>
            <a:r>
              <a:rPr lang="de-DE" sz="1600"/>
              <a:t> </a:t>
            </a:r>
            <a:r>
              <a:rPr lang="de-DE" sz="1600" err="1"/>
              <a:t>лісових</a:t>
            </a:r>
            <a:r>
              <a:rPr lang="de-DE" sz="1600"/>
              <a:t> </a:t>
            </a:r>
            <a:r>
              <a:rPr lang="de-DE" sz="1600" err="1"/>
              <a:t>ґрунтів</a:t>
            </a:r>
            <a:r>
              <a:rPr lang="de-DE" sz="1600"/>
              <a:t> і </a:t>
            </a:r>
            <a:r>
              <a:rPr lang="de-DE" sz="1600" err="1"/>
              <a:t>деревостанів</a:t>
            </a:r>
            <a:endParaRPr lang="de-DE" sz="1600"/>
          </a:p>
          <a:p>
            <a:r>
              <a:rPr lang="de-DE" sz="1600"/>
              <a:t>4. </a:t>
            </a:r>
            <a:r>
              <a:rPr lang="de-DE" sz="1600" err="1"/>
              <a:t>утримуватися</a:t>
            </a:r>
            <a:r>
              <a:rPr lang="de-DE" sz="1600"/>
              <a:t> </a:t>
            </a:r>
            <a:r>
              <a:rPr lang="de-DE" sz="1600" err="1"/>
              <a:t>від</a:t>
            </a:r>
            <a:r>
              <a:rPr lang="de-DE" sz="1600"/>
              <a:t> </a:t>
            </a:r>
            <a:r>
              <a:rPr lang="de-DE" sz="1600" err="1"/>
              <a:t>використання</a:t>
            </a:r>
            <a:r>
              <a:rPr lang="de-DE" sz="1600"/>
              <a:t> </a:t>
            </a:r>
            <a:r>
              <a:rPr lang="de-DE" sz="1600" err="1"/>
              <a:t>добрив</a:t>
            </a:r>
            <a:r>
              <a:rPr lang="de-DE" sz="1600"/>
              <a:t> з </a:t>
            </a:r>
            <a:r>
              <a:rPr lang="de-DE" sz="1600" err="1"/>
              <a:t>метою</a:t>
            </a:r>
            <a:r>
              <a:rPr lang="de-DE" sz="1600"/>
              <a:t> </a:t>
            </a:r>
            <a:r>
              <a:rPr lang="de-DE" sz="1600" err="1"/>
              <a:t>підвищення</a:t>
            </a:r>
            <a:r>
              <a:rPr lang="de-DE" sz="1600"/>
              <a:t> </a:t>
            </a:r>
            <a:r>
              <a:rPr lang="de-DE" sz="1600" err="1"/>
              <a:t>врожайності</a:t>
            </a:r>
            <a:r>
              <a:rPr lang="de-DE" sz="1600"/>
              <a:t> </a:t>
            </a:r>
            <a:r>
              <a:rPr lang="de-DE" sz="1600" err="1"/>
              <a:t>та</a:t>
            </a:r>
            <a:r>
              <a:rPr lang="de-DE" sz="1600"/>
              <a:t> </a:t>
            </a:r>
            <a:r>
              <a:rPr lang="de-DE" sz="1600" err="1"/>
              <a:t>уникати</a:t>
            </a:r>
            <a:r>
              <a:rPr lang="de-DE" sz="1600"/>
              <a:t> </a:t>
            </a:r>
            <a:r>
              <a:rPr lang="de-DE" sz="1600" err="1"/>
              <a:t>використання</a:t>
            </a:r>
            <a:r>
              <a:rPr lang="de-DE" sz="1600"/>
              <a:t> </a:t>
            </a:r>
            <a:r>
              <a:rPr lang="uk-UA" sz="1600"/>
              <a:t> </a:t>
            </a:r>
            <a:r>
              <a:rPr lang="de-DE" sz="1600"/>
              <a:t> </a:t>
            </a:r>
            <a:r>
              <a:rPr lang="de-DE" sz="1600" err="1"/>
              <a:t>хімічних</a:t>
            </a:r>
            <a:r>
              <a:rPr lang="de-DE" sz="1600"/>
              <a:t> </a:t>
            </a:r>
            <a:r>
              <a:rPr lang="de-DE" sz="1600" err="1"/>
              <a:t>пестицидів</a:t>
            </a:r>
            <a:r>
              <a:rPr lang="de-DE" sz="1600"/>
              <a:t>, </a:t>
            </a:r>
            <a:r>
              <a:rPr lang="de-DE" sz="1600" err="1"/>
              <a:t>наскільки</a:t>
            </a:r>
            <a:r>
              <a:rPr lang="de-DE" sz="1600"/>
              <a:t> </a:t>
            </a:r>
            <a:r>
              <a:rPr lang="de-DE" sz="1600" err="1"/>
              <a:t>це</a:t>
            </a:r>
            <a:r>
              <a:rPr lang="de-DE" sz="1600"/>
              <a:t> </a:t>
            </a:r>
            <a:r>
              <a:rPr lang="de-DE" sz="1600" err="1"/>
              <a:t>можливо</a:t>
            </a:r>
            <a:r>
              <a:rPr lang="de-DE" sz="1600"/>
              <a:t>,</a:t>
            </a:r>
          </a:p>
          <a:p>
            <a:r>
              <a:rPr lang="de-DE" sz="1600"/>
              <a:t>5. </a:t>
            </a:r>
            <a:r>
              <a:rPr lang="de-DE" sz="1600" err="1"/>
              <a:t>зберігати</a:t>
            </a:r>
            <a:r>
              <a:rPr lang="de-DE" sz="1600"/>
              <a:t> </a:t>
            </a:r>
            <a:r>
              <a:rPr lang="de-DE" sz="1600" err="1"/>
              <a:t>біологічне</a:t>
            </a:r>
            <a:r>
              <a:rPr lang="de-DE" sz="1600"/>
              <a:t> </a:t>
            </a:r>
            <a:r>
              <a:rPr lang="de-DE" sz="1600" err="1"/>
              <a:t>різноманіття</a:t>
            </a:r>
            <a:r>
              <a:rPr lang="de-DE" sz="1600"/>
              <a:t>,</a:t>
            </a:r>
          </a:p>
          <a:p>
            <a:r>
              <a:rPr lang="de-DE" sz="1600"/>
              <a:t>6. </a:t>
            </a:r>
            <a:r>
              <a:rPr lang="de-DE" sz="1600" err="1"/>
              <a:t>уникати</a:t>
            </a:r>
            <a:r>
              <a:rPr lang="de-DE" sz="1600"/>
              <a:t> </a:t>
            </a:r>
            <a:r>
              <a:rPr lang="de-DE" sz="1600" err="1"/>
              <a:t>суцільних</a:t>
            </a:r>
            <a:r>
              <a:rPr lang="de-DE" sz="1600"/>
              <a:t> </a:t>
            </a:r>
            <a:r>
              <a:rPr lang="de-DE" sz="1600" err="1"/>
              <a:t>рубок</a:t>
            </a:r>
            <a:r>
              <a:rPr lang="de-DE" sz="1600"/>
              <a:t> у </a:t>
            </a:r>
            <a:r>
              <a:rPr lang="de-DE" sz="1600" err="1"/>
              <a:t>високогірних</a:t>
            </a:r>
            <a:r>
              <a:rPr lang="de-DE" sz="1600"/>
              <a:t> </a:t>
            </a:r>
            <a:r>
              <a:rPr lang="de-DE" sz="1600" err="1"/>
              <a:t>лісах</a:t>
            </a:r>
            <a:r>
              <a:rPr lang="de-DE" sz="1600"/>
              <a:t>; </a:t>
            </a:r>
            <a:r>
              <a:rPr lang="de-DE" sz="1600" err="1"/>
              <a:t>пункт</a:t>
            </a:r>
            <a:r>
              <a:rPr lang="de-DE" sz="1600"/>
              <a:t> 3 </a:t>
            </a:r>
            <a:r>
              <a:rPr lang="de-DE" sz="1600" err="1"/>
              <a:t>залишається</a:t>
            </a:r>
            <a:r>
              <a:rPr lang="de-DE" sz="1600"/>
              <a:t> </a:t>
            </a:r>
            <a:r>
              <a:rPr lang="de-DE" sz="1600" err="1"/>
              <a:t>без</a:t>
            </a:r>
            <a:r>
              <a:rPr lang="de-DE" sz="1600"/>
              <a:t> </a:t>
            </a:r>
            <a:r>
              <a:rPr lang="de-DE" sz="1600" err="1"/>
              <a:t>змін</a:t>
            </a:r>
            <a:r>
              <a:rPr lang="de-DE" sz="160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662EC9-0697-C776-3445-D3973D54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574D42-8AE4-6DA2-F1F0-2084D03B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</a:t>
            </a:r>
            <a:r>
              <a:rPr lang="de-DE" altLang="de-DE" err="1"/>
              <a:t>доктор</a:t>
            </a:r>
            <a:r>
              <a:rPr lang="de-DE" altLang="de-DE"/>
              <a:t>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E60606-D99D-D23A-0A11-361FC313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442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10427-A183-8ADD-AAE4-CF228E4C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2" y="501651"/>
            <a:ext cx="7886700" cy="965200"/>
          </a:xfrm>
        </p:spPr>
        <p:txBody>
          <a:bodyPr/>
          <a:lstStyle/>
          <a:p>
            <a:r>
              <a:rPr lang="de-DE" err="1"/>
              <a:t>Стандарти</a:t>
            </a:r>
            <a:br>
              <a:rPr lang="de-DE"/>
            </a:br>
            <a:r>
              <a:rPr lang="de-DE" sz="2800" err="1"/>
              <a:t>Саар</a:t>
            </a:r>
            <a:r>
              <a:rPr lang="de-DE" sz="2800"/>
              <a:t> (1977)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D9D21E-31C9-CEC8-A65F-DC828E8E4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34" y="1385571"/>
            <a:ext cx="8647331" cy="4351338"/>
          </a:xfrm>
        </p:spPr>
        <p:txBody>
          <a:bodyPr/>
          <a:lstStyle/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 b="1"/>
              <a:t>§ 11</a:t>
            </a:r>
            <a:br>
              <a:rPr lang="de-DE" sz="1200" b="1"/>
            </a:br>
            <a:r>
              <a:rPr lang="de-DE" sz="1200" b="1" err="1"/>
              <a:t>Принципи</a:t>
            </a:r>
            <a:r>
              <a:rPr lang="de-DE" sz="1200" b="1"/>
              <a:t> </a:t>
            </a:r>
            <a:r>
              <a:rPr lang="de-DE" sz="1200" b="1" err="1"/>
              <a:t>ведення</a:t>
            </a:r>
            <a:r>
              <a:rPr lang="de-DE" sz="1200" b="1"/>
              <a:t> </a:t>
            </a:r>
            <a:r>
              <a:rPr lang="de-DE" sz="1200" b="1" err="1"/>
              <a:t>лісового</a:t>
            </a:r>
            <a:r>
              <a:rPr lang="de-DE" sz="1200" b="1"/>
              <a:t> </a:t>
            </a:r>
            <a:r>
              <a:rPr lang="de-DE" sz="1200" b="1" err="1"/>
              <a:t>господарства</a:t>
            </a:r>
            <a:endParaRPr lang="de-DE" sz="1200" b="1"/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(1) </a:t>
            </a:r>
            <a:r>
              <a:rPr lang="de-DE" sz="1200" err="1"/>
              <a:t>Ведення</a:t>
            </a:r>
            <a:r>
              <a:rPr lang="de-DE" sz="1200"/>
              <a:t> </a:t>
            </a:r>
            <a:r>
              <a:rPr lang="de-DE" sz="1200" err="1"/>
              <a:t>лісового</a:t>
            </a:r>
            <a:r>
              <a:rPr lang="de-DE" sz="1200"/>
              <a:t> </a:t>
            </a:r>
            <a:r>
              <a:rPr lang="de-DE" sz="1200" err="1"/>
              <a:t>господарства</a:t>
            </a:r>
            <a:r>
              <a:rPr lang="de-DE" sz="1200"/>
              <a:t> </a:t>
            </a:r>
            <a:r>
              <a:rPr lang="de-DE" sz="1200" err="1"/>
              <a:t>здійснюється</a:t>
            </a:r>
            <a:r>
              <a:rPr lang="de-DE" sz="1200"/>
              <a:t> </a:t>
            </a:r>
            <a:r>
              <a:rPr lang="de-DE" sz="1200" err="1"/>
              <a:t>відповідно</a:t>
            </a:r>
            <a:r>
              <a:rPr lang="de-DE" sz="1200"/>
              <a:t> </a:t>
            </a:r>
            <a:r>
              <a:rPr lang="de-DE" sz="1200" err="1"/>
              <a:t>до</a:t>
            </a:r>
            <a:r>
              <a:rPr lang="de-DE" sz="1200"/>
              <a:t> </a:t>
            </a:r>
            <a:r>
              <a:rPr lang="de-DE" sz="1200" err="1"/>
              <a:t>правил</a:t>
            </a:r>
            <a:r>
              <a:rPr lang="de-DE" sz="1200"/>
              <a:t> </a:t>
            </a:r>
            <a:r>
              <a:rPr lang="de-DE" sz="1200" err="1"/>
              <a:t>належної</a:t>
            </a:r>
            <a:r>
              <a:rPr lang="de-DE" sz="1200"/>
              <a:t> </a:t>
            </a:r>
            <a:r>
              <a:rPr lang="de-DE" sz="1200" err="1"/>
              <a:t>професійної</a:t>
            </a:r>
            <a:r>
              <a:rPr lang="de-DE" sz="1200"/>
              <a:t> </a:t>
            </a:r>
            <a:r>
              <a:rPr lang="de-DE" sz="1200" err="1"/>
              <a:t>практики</a:t>
            </a:r>
            <a:r>
              <a:rPr lang="de-DE" sz="1200"/>
              <a:t> в </a:t>
            </a:r>
            <a:r>
              <a:rPr lang="de-DE" sz="1200" err="1"/>
              <a:t>межах</a:t>
            </a:r>
            <a:r>
              <a:rPr lang="de-DE" sz="1200"/>
              <a:t> </a:t>
            </a:r>
            <a:r>
              <a:rPr lang="de-DE" sz="1200" err="1"/>
              <a:t>його</a:t>
            </a:r>
            <a:r>
              <a:rPr lang="de-DE" sz="1200"/>
              <a:t> </a:t>
            </a:r>
            <a:r>
              <a:rPr lang="de-DE" sz="1200" err="1"/>
              <a:t>цільового</a:t>
            </a:r>
            <a:r>
              <a:rPr lang="de-DE" sz="1200"/>
              <a:t> </a:t>
            </a:r>
            <a:r>
              <a:rPr lang="de-DE" sz="1200" err="1"/>
              <a:t>призначення</a:t>
            </a:r>
            <a:r>
              <a:rPr lang="de-DE" sz="1200"/>
              <a:t>. </a:t>
            </a:r>
            <a:r>
              <a:rPr lang="de-DE" sz="1200" err="1"/>
              <a:t>При</a:t>
            </a:r>
            <a:r>
              <a:rPr lang="de-DE" sz="1200"/>
              <a:t> </a:t>
            </a:r>
            <a:r>
              <a:rPr lang="de-DE" sz="1200" err="1"/>
              <a:t>веденні</a:t>
            </a:r>
            <a:r>
              <a:rPr lang="de-DE" sz="1200"/>
              <a:t> </a:t>
            </a:r>
            <a:r>
              <a:rPr lang="de-DE" sz="1200" err="1"/>
              <a:t>лісового</a:t>
            </a:r>
            <a:r>
              <a:rPr lang="de-DE" sz="1200"/>
              <a:t> </a:t>
            </a:r>
            <a:r>
              <a:rPr lang="de-DE" sz="1200" err="1"/>
              <a:t>господарства</a:t>
            </a:r>
            <a:r>
              <a:rPr lang="de-DE" sz="1200"/>
              <a:t> </a:t>
            </a:r>
            <a:r>
              <a:rPr lang="de-DE" sz="1200" err="1"/>
              <a:t>власник</a:t>
            </a:r>
            <a:r>
              <a:rPr lang="de-DE" sz="1200"/>
              <a:t> </a:t>
            </a:r>
            <a:r>
              <a:rPr lang="de-DE" sz="1200" err="1"/>
              <a:t>лісу</a:t>
            </a:r>
            <a:r>
              <a:rPr lang="de-DE" sz="1200"/>
              <a:t> </a:t>
            </a:r>
            <a:r>
              <a:rPr lang="de-DE" sz="1200" err="1"/>
              <a:t>повинен</a:t>
            </a:r>
            <a:r>
              <a:rPr lang="de-DE" sz="1200"/>
              <a:t> </a:t>
            </a:r>
            <a:r>
              <a:rPr lang="de-DE" sz="1200" err="1"/>
              <a:t>враховувати</a:t>
            </a:r>
            <a:r>
              <a:rPr lang="de-DE" sz="1200"/>
              <a:t> </a:t>
            </a:r>
            <a:r>
              <a:rPr lang="de-DE" sz="1200" err="1"/>
              <a:t>значення</a:t>
            </a:r>
            <a:r>
              <a:rPr lang="de-DE" sz="1200"/>
              <a:t> </a:t>
            </a:r>
            <a:r>
              <a:rPr lang="de-DE" sz="1200" err="1"/>
              <a:t>лісу</a:t>
            </a:r>
            <a:r>
              <a:rPr lang="de-DE" sz="1200"/>
              <a:t> </a:t>
            </a:r>
            <a:r>
              <a:rPr lang="de-DE" sz="1200" err="1"/>
              <a:t>для</a:t>
            </a:r>
            <a:r>
              <a:rPr lang="de-DE" sz="1200"/>
              <a:t> </a:t>
            </a:r>
            <a:r>
              <a:rPr lang="de-DE" sz="1200" err="1"/>
              <a:t>довкілля</a:t>
            </a:r>
            <a:r>
              <a:rPr lang="de-DE" sz="1200"/>
              <a:t>, </a:t>
            </a:r>
            <a:r>
              <a:rPr lang="de-DE" sz="1200" err="1"/>
              <a:t>зокрема</a:t>
            </a:r>
            <a:r>
              <a:rPr lang="de-DE" sz="1200"/>
              <a:t> </a:t>
            </a:r>
            <a:r>
              <a:rPr lang="de-DE" sz="1200" err="1"/>
              <a:t>для</a:t>
            </a:r>
            <a:r>
              <a:rPr lang="de-DE" sz="1200"/>
              <a:t> </a:t>
            </a:r>
            <a:r>
              <a:rPr lang="de-DE" sz="1200" err="1"/>
              <a:t>збереження</a:t>
            </a:r>
            <a:r>
              <a:rPr lang="de-DE" sz="1200"/>
              <a:t> </a:t>
            </a:r>
            <a:r>
              <a:rPr lang="de-DE" sz="1200" err="1"/>
              <a:t>природних</a:t>
            </a:r>
            <a:r>
              <a:rPr lang="de-DE" sz="1200"/>
              <a:t> </a:t>
            </a:r>
            <a:r>
              <a:rPr lang="de-DE" sz="1200" err="1"/>
              <a:t>ресурсів</a:t>
            </a:r>
            <a:r>
              <a:rPr lang="de-DE" sz="1200"/>
              <a:t> </a:t>
            </a:r>
            <a:r>
              <a:rPr lang="de-DE" sz="1200" err="1"/>
              <a:t>ґрунту</a:t>
            </a:r>
            <a:r>
              <a:rPr lang="de-DE" sz="1200"/>
              <a:t>, </a:t>
            </a:r>
            <a:r>
              <a:rPr lang="de-DE" sz="1200" err="1"/>
              <a:t>води</a:t>
            </a:r>
            <a:r>
              <a:rPr lang="de-DE" sz="1200"/>
              <a:t>, </a:t>
            </a:r>
            <a:r>
              <a:rPr lang="de-DE" sz="1200" err="1"/>
              <a:t>клімату</a:t>
            </a:r>
            <a:r>
              <a:rPr lang="de-DE" sz="1200"/>
              <a:t> </a:t>
            </a:r>
            <a:r>
              <a:rPr lang="de-DE" sz="1200" err="1"/>
              <a:t>та</a:t>
            </a:r>
            <a:r>
              <a:rPr lang="de-DE" sz="1200"/>
              <a:t> </a:t>
            </a:r>
            <a:r>
              <a:rPr lang="de-DE" sz="1200" err="1"/>
              <a:t>повітря</a:t>
            </a:r>
            <a:r>
              <a:rPr lang="de-DE" sz="1200"/>
              <a:t>.</a:t>
            </a:r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(2) </a:t>
            </a:r>
            <a:r>
              <a:rPr lang="de-DE" sz="1200" err="1"/>
              <a:t>Ведення</a:t>
            </a:r>
            <a:r>
              <a:rPr lang="de-DE" sz="1200"/>
              <a:t> </a:t>
            </a:r>
            <a:r>
              <a:rPr lang="de-DE" sz="1200" err="1"/>
              <a:t>лісового</a:t>
            </a:r>
            <a:r>
              <a:rPr lang="de-DE" sz="1200"/>
              <a:t> </a:t>
            </a:r>
            <a:r>
              <a:rPr lang="de-DE" sz="1200" err="1"/>
              <a:t>господарства</a:t>
            </a:r>
            <a:r>
              <a:rPr lang="de-DE" sz="1200"/>
              <a:t> </a:t>
            </a:r>
            <a:r>
              <a:rPr lang="de-DE" sz="1200" err="1"/>
              <a:t>відповідно</a:t>
            </a:r>
            <a:r>
              <a:rPr lang="de-DE" sz="1200"/>
              <a:t> </a:t>
            </a:r>
            <a:r>
              <a:rPr lang="de-DE" sz="1200" err="1"/>
              <a:t>до</a:t>
            </a:r>
            <a:r>
              <a:rPr lang="de-DE" sz="1200"/>
              <a:t> </a:t>
            </a:r>
            <a:r>
              <a:rPr lang="de-DE" sz="1200" err="1"/>
              <a:t>правил</a:t>
            </a:r>
            <a:r>
              <a:rPr lang="de-DE" sz="1200"/>
              <a:t> </a:t>
            </a:r>
            <a:r>
              <a:rPr lang="de-DE" sz="1200" err="1"/>
              <a:t>належної</a:t>
            </a:r>
            <a:r>
              <a:rPr lang="de-DE" sz="1200"/>
              <a:t> </a:t>
            </a:r>
            <a:r>
              <a:rPr lang="de-DE" sz="1200" err="1"/>
              <a:t>професійної</a:t>
            </a:r>
            <a:r>
              <a:rPr lang="de-DE" sz="1200"/>
              <a:t> </a:t>
            </a:r>
            <a:r>
              <a:rPr lang="de-DE" sz="1200" err="1"/>
              <a:t>практики</a:t>
            </a:r>
            <a:r>
              <a:rPr lang="de-DE" sz="1200"/>
              <a:t> - </a:t>
            </a:r>
            <a:r>
              <a:rPr lang="de-DE" sz="1200" err="1"/>
              <a:t>це</a:t>
            </a:r>
            <a:r>
              <a:rPr lang="de-DE" sz="1200"/>
              <a:t> </a:t>
            </a:r>
            <a:r>
              <a:rPr lang="de-DE" sz="1200" err="1"/>
              <a:t>таке</a:t>
            </a:r>
            <a:r>
              <a:rPr lang="de-DE" sz="1200"/>
              <a:t> </a:t>
            </a:r>
            <a:r>
              <a:rPr lang="de-DE" sz="1200" err="1"/>
              <a:t>лісокористування</a:t>
            </a:r>
            <a:r>
              <a:rPr lang="de-DE" sz="1200"/>
              <a:t>, </a:t>
            </a:r>
            <a:r>
              <a:rPr lang="de-DE" sz="1200" err="1"/>
              <a:t>яке</a:t>
            </a:r>
            <a:r>
              <a:rPr lang="de-DE" sz="1200"/>
              <a:t> </a:t>
            </a:r>
            <a:r>
              <a:rPr lang="de-DE" sz="1200" err="1"/>
              <a:t>забезпечує</a:t>
            </a:r>
            <a:r>
              <a:rPr lang="de-DE" sz="1200"/>
              <a:t> </a:t>
            </a:r>
            <a:r>
              <a:rPr lang="de-DE" sz="1200" err="1"/>
              <a:t>використання</a:t>
            </a:r>
            <a:r>
              <a:rPr lang="de-DE" sz="1200"/>
              <a:t>, </a:t>
            </a:r>
            <a:r>
              <a:rPr lang="de-DE" sz="1200" err="1"/>
              <a:t>відтворення</a:t>
            </a:r>
            <a:r>
              <a:rPr lang="de-DE" sz="1200"/>
              <a:t>, </a:t>
            </a:r>
            <a:r>
              <a:rPr lang="de-DE" sz="1200" err="1"/>
              <a:t>догляд</a:t>
            </a:r>
            <a:r>
              <a:rPr lang="de-DE" sz="1200"/>
              <a:t> і </a:t>
            </a:r>
            <a:r>
              <a:rPr lang="de-DE" sz="1200" err="1"/>
              <a:t>охорону</a:t>
            </a:r>
            <a:r>
              <a:rPr lang="de-DE" sz="1200"/>
              <a:t> </a:t>
            </a:r>
            <a:r>
              <a:rPr lang="de-DE" sz="1200" err="1"/>
              <a:t>лісу</a:t>
            </a:r>
            <a:r>
              <a:rPr lang="de-DE" sz="1200"/>
              <a:t> </a:t>
            </a:r>
            <a:r>
              <a:rPr lang="de-DE" sz="1200" err="1"/>
              <a:t>відповідно</a:t>
            </a:r>
            <a:r>
              <a:rPr lang="de-DE" sz="1200"/>
              <a:t> </a:t>
            </a:r>
            <a:r>
              <a:rPr lang="de-DE" sz="1200" err="1"/>
              <a:t>до</a:t>
            </a:r>
            <a:r>
              <a:rPr lang="de-DE" sz="1200"/>
              <a:t> </a:t>
            </a:r>
            <a:r>
              <a:rPr lang="de-DE" sz="1200" err="1"/>
              <a:t>встановлених</a:t>
            </a:r>
            <a:r>
              <a:rPr lang="de-DE" sz="1200"/>
              <a:t> </a:t>
            </a:r>
            <a:r>
              <a:rPr lang="de-DE" sz="1200" err="1"/>
              <a:t>наукових</a:t>
            </a:r>
            <a:r>
              <a:rPr lang="de-DE" sz="1200"/>
              <a:t> </a:t>
            </a:r>
            <a:r>
              <a:rPr lang="de-DE" sz="1200" err="1"/>
              <a:t>знань</a:t>
            </a:r>
            <a:r>
              <a:rPr lang="de-DE" sz="1200"/>
              <a:t> і </a:t>
            </a:r>
            <a:r>
              <a:rPr lang="de-DE" sz="1200" err="1"/>
              <a:t>перевірених</a:t>
            </a:r>
            <a:r>
              <a:rPr lang="de-DE" sz="1200"/>
              <a:t> </a:t>
            </a:r>
            <a:r>
              <a:rPr lang="de-DE" sz="1200" err="1"/>
              <a:t>правил</a:t>
            </a:r>
            <a:r>
              <a:rPr lang="de-DE" sz="1200"/>
              <a:t> </a:t>
            </a:r>
            <a:r>
              <a:rPr lang="de-DE" sz="1200" err="1"/>
              <a:t>ведення</a:t>
            </a:r>
            <a:r>
              <a:rPr lang="de-DE" sz="1200"/>
              <a:t> </a:t>
            </a:r>
            <a:r>
              <a:rPr lang="de-DE" sz="1200" err="1"/>
              <a:t>лісового</a:t>
            </a:r>
            <a:r>
              <a:rPr lang="de-DE" sz="1200"/>
              <a:t> </a:t>
            </a:r>
            <a:r>
              <a:rPr lang="de-DE" sz="1200" err="1"/>
              <a:t>господарства</a:t>
            </a:r>
            <a:r>
              <a:rPr lang="de-DE" sz="1200"/>
              <a:t>. </a:t>
            </a:r>
            <a:r>
              <a:rPr lang="de-DE" sz="1200" err="1"/>
              <a:t>Це</a:t>
            </a:r>
            <a:r>
              <a:rPr lang="de-DE" sz="1200"/>
              <a:t> </a:t>
            </a:r>
            <a:r>
              <a:rPr lang="de-DE" sz="1200" err="1"/>
              <a:t>має</a:t>
            </a:r>
            <a:r>
              <a:rPr lang="de-DE" sz="1200"/>
              <a:t> </a:t>
            </a:r>
            <a:r>
              <a:rPr lang="de-DE" sz="1200" err="1"/>
              <a:t>на</a:t>
            </a:r>
            <a:r>
              <a:rPr lang="de-DE" sz="1200"/>
              <a:t> </a:t>
            </a:r>
            <a:r>
              <a:rPr lang="de-DE" sz="1200" err="1"/>
              <a:t>меті</a:t>
            </a:r>
            <a:r>
              <a:rPr lang="de-DE" sz="1200"/>
              <a:t> </a:t>
            </a:r>
            <a:r>
              <a:rPr lang="de-DE" sz="1200" err="1"/>
              <a:t>забезпечити</a:t>
            </a:r>
            <a:r>
              <a:rPr lang="de-DE" sz="1200"/>
              <a:t> </a:t>
            </a:r>
            <a:r>
              <a:rPr lang="de-DE" sz="1200" err="1"/>
              <a:t>довгострокове</a:t>
            </a:r>
            <a:r>
              <a:rPr lang="de-DE" sz="1200"/>
              <a:t> </a:t>
            </a:r>
            <a:r>
              <a:rPr lang="de-DE" sz="1200" err="1"/>
              <a:t>збереження</a:t>
            </a:r>
            <a:r>
              <a:rPr lang="de-DE" sz="1200"/>
              <a:t> </a:t>
            </a:r>
            <a:r>
              <a:rPr lang="de-DE" sz="1200" err="1"/>
              <a:t>функцій</a:t>
            </a:r>
            <a:r>
              <a:rPr lang="de-DE" sz="1200"/>
              <a:t> </a:t>
            </a:r>
            <a:r>
              <a:rPr lang="de-DE" sz="1200" err="1"/>
              <a:t>ґрунту</a:t>
            </a:r>
            <a:r>
              <a:rPr lang="de-DE" sz="1200"/>
              <a:t>, а </a:t>
            </a:r>
            <a:r>
              <a:rPr lang="de-DE" sz="1200" err="1"/>
              <a:t>також</a:t>
            </a:r>
            <a:r>
              <a:rPr lang="de-DE" sz="1200"/>
              <a:t> </a:t>
            </a:r>
            <a:r>
              <a:rPr lang="de-DE" sz="1200" err="1"/>
              <a:t>збереження</a:t>
            </a:r>
            <a:r>
              <a:rPr lang="de-DE" sz="1200"/>
              <a:t> і </a:t>
            </a:r>
            <a:r>
              <a:rPr lang="de-DE" sz="1200" err="1"/>
              <a:t>розвиток</a:t>
            </a:r>
            <a:r>
              <a:rPr lang="de-DE" sz="1200"/>
              <a:t> </a:t>
            </a:r>
            <a:r>
              <a:rPr lang="de-DE" sz="1200" err="1"/>
              <a:t>багатої</a:t>
            </a:r>
            <a:r>
              <a:rPr lang="de-DE" sz="1200"/>
              <a:t> </a:t>
            </a:r>
            <a:r>
              <a:rPr lang="de-DE" sz="1200" err="1"/>
              <a:t>на</a:t>
            </a:r>
            <a:r>
              <a:rPr lang="de-DE" sz="1200"/>
              <a:t> </a:t>
            </a:r>
            <a:r>
              <a:rPr lang="de-DE" sz="1200" err="1"/>
              <a:t>види</a:t>
            </a:r>
            <a:r>
              <a:rPr lang="de-DE" sz="1200"/>
              <a:t> і </a:t>
            </a:r>
            <a:r>
              <a:rPr lang="de-DE" sz="1200" err="1"/>
              <a:t>придатної</a:t>
            </a:r>
            <a:r>
              <a:rPr lang="de-DE" sz="1200"/>
              <a:t> </a:t>
            </a:r>
            <a:r>
              <a:rPr lang="de-DE" sz="1200" err="1"/>
              <a:t>для</a:t>
            </a:r>
            <a:r>
              <a:rPr lang="de-DE" sz="1200"/>
              <a:t> </a:t>
            </a:r>
            <a:r>
              <a:rPr lang="de-DE" sz="1200" err="1"/>
              <a:t>даної</a:t>
            </a:r>
            <a:r>
              <a:rPr lang="de-DE" sz="1200"/>
              <a:t> </a:t>
            </a:r>
            <a:r>
              <a:rPr lang="de-DE" sz="1200" err="1"/>
              <a:t>місцевості</a:t>
            </a:r>
            <a:r>
              <a:rPr lang="de-DE" sz="1200"/>
              <a:t> </a:t>
            </a:r>
            <a:r>
              <a:rPr lang="de-DE" sz="1200" err="1"/>
              <a:t>флори</a:t>
            </a:r>
            <a:r>
              <a:rPr lang="de-DE" sz="1200"/>
              <a:t> і </a:t>
            </a:r>
            <a:r>
              <a:rPr lang="de-DE" sz="1200" err="1"/>
              <a:t>фауни</a:t>
            </a:r>
            <a:r>
              <a:rPr lang="de-DE" sz="1200"/>
              <a:t>. </a:t>
            </a:r>
            <a:r>
              <a:rPr lang="de-DE" sz="1200" err="1"/>
              <a:t>При</a:t>
            </a:r>
            <a:r>
              <a:rPr lang="de-DE" sz="1200"/>
              <a:t> </a:t>
            </a:r>
            <a:r>
              <a:rPr lang="de-DE" sz="1200" err="1"/>
              <a:t>веденні</a:t>
            </a:r>
            <a:r>
              <a:rPr lang="de-DE" sz="1200"/>
              <a:t> </a:t>
            </a:r>
            <a:r>
              <a:rPr lang="de-DE" sz="1200" err="1"/>
              <a:t>лісового</a:t>
            </a:r>
            <a:r>
              <a:rPr lang="de-DE" sz="1200"/>
              <a:t> </a:t>
            </a:r>
            <a:r>
              <a:rPr lang="de-DE" sz="1200" err="1"/>
              <a:t>господарства</a:t>
            </a:r>
            <a:r>
              <a:rPr lang="de-DE" sz="1200"/>
              <a:t> </a:t>
            </a:r>
            <a:r>
              <a:rPr lang="de-DE" sz="1200" err="1"/>
              <a:t>власники</a:t>
            </a:r>
            <a:r>
              <a:rPr lang="de-DE" sz="1200"/>
              <a:t> </a:t>
            </a:r>
            <a:r>
              <a:rPr lang="de-DE" sz="1200" err="1"/>
              <a:t>лісів</a:t>
            </a:r>
            <a:r>
              <a:rPr lang="de-DE" sz="1200"/>
              <a:t> </a:t>
            </a:r>
            <a:r>
              <a:rPr lang="de-DE" sz="1200" err="1"/>
              <a:t>зобов'язані</a:t>
            </a:r>
            <a:endParaRPr lang="de-DE" sz="1200"/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1. </a:t>
            </a:r>
            <a:r>
              <a:rPr lang="de-DE" sz="1200" err="1"/>
              <a:t>підтримувати</a:t>
            </a:r>
            <a:r>
              <a:rPr lang="de-DE" sz="1200"/>
              <a:t> </a:t>
            </a:r>
            <a:r>
              <a:rPr lang="de-DE" sz="1200" err="1"/>
              <a:t>біологічно</a:t>
            </a:r>
            <a:r>
              <a:rPr lang="de-DE" sz="1200"/>
              <a:t> </a:t>
            </a:r>
            <a:r>
              <a:rPr lang="de-DE" sz="1200" err="1"/>
              <a:t>здорові</a:t>
            </a:r>
            <a:r>
              <a:rPr lang="de-DE" sz="1200"/>
              <a:t> </a:t>
            </a:r>
            <a:r>
              <a:rPr lang="de-DE" sz="1200" err="1"/>
              <a:t>та</a:t>
            </a:r>
            <a:r>
              <a:rPr lang="de-DE" sz="1200"/>
              <a:t> </a:t>
            </a:r>
            <a:r>
              <a:rPr lang="de-DE" sz="1200" err="1"/>
              <a:t>стабільні</a:t>
            </a:r>
            <a:r>
              <a:rPr lang="de-DE" sz="1200"/>
              <a:t> </a:t>
            </a:r>
            <a:r>
              <a:rPr lang="de-DE" sz="1200" err="1"/>
              <a:t>ліси</a:t>
            </a:r>
            <a:r>
              <a:rPr lang="de-DE" sz="1200"/>
              <a:t> </a:t>
            </a:r>
            <a:r>
              <a:rPr lang="de-DE" sz="1200" err="1"/>
              <a:t>та</a:t>
            </a:r>
            <a:r>
              <a:rPr lang="de-DE" sz="1200"/>
              <a:t> </a:t>
            </a:r>
            <a:r>
              <a:rPr lang="de-DE" sz="1200" err="1"/>
              <a:t>узлісся</a:t>
            </a:r>
            <a:endParaRPr lang="de-DE" sz="1200"/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2. </a:t>
            </a:r>
            <a:r>
              <a:rPr lang="de-DE" sz="1200" err="1"/>
              <a:t>приділяти</a:t>
            </a:r>
            <a:r>
              <a:rPr lang="de-DE" sz="1200"/>
              <a:t> </a:t>
            </a:r>
            <a:r>
              <a:rPr lang="de-DE" sz="1200" err="1"/>
              <a:t>увагу</a:t>
            </a:r>
            <a:r>
              <a:rPr lang="de-DE" sz="1200"/>
              <a:t> </a:t>
            </a:r>
            <a:r>
              <a:rPr lang="de-DE" sz="1200" err="1"/>
              <a:t>дизайну</a:t>
            </a:r>
            <a:r>
              <a:rPr lang="de-DE" sz="1200"/>
              <a:t> </a:t>
            </a:r>
            <a:r>
              <a:rPr lang="de-DE" sz="1200" err="1"/>
              <a:t>та</a:t>
            </a:r>
            <a:r>
              <a:rPr lang="de-DE" sz="1200"/>
              <a:t> </a:t>
            </a:r>
            <a:r>
              <a:rPr lang="de-DE" sz="1200" err="1"/>
              <a:t>догляду</a:t>
            </a:r>
            <a:r>
              <a:rPr lang="de-DE" sz="1200"/>
              <a:t> </a:t>
            </a:r>
            <a:r>
              <a:rPr lang="de-DE" sz="1200" err="1"/>
              <a:t>за</a:t>
            </a:r>
            <a:r>
              <a:rPr lang="de-DE" sz="1200"/>
              <a:t> </a:t>
            </a:r>
            <a:r>
              <a:rPr lang="de-DE" sz="1200" err="1"/>
              <a:t>ландшафтом</a:t>
            </a:r>
            <a:endParaRPr lang="de-DE" sz="1200"/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3. </a:t>
            </a:r>
            <a:r>
              <a:rPr lang="de-DE" sz="1200" err="1"/>
              <a:t>забезпечувати</a:t>
            </a:r>
            <a:r>
              <a:rPr lang="de-DE" sz="1200"/>
              <a:t> </a:t>
            </a:r>
            <a:r>
              <a:rPr lang="de-DE" sz="1200" err="1"/>
              <a:t>сталий</a:t>
            </a:r>
            <a:r>
              <a:rPr lang="de-DE" sz="1200"/>
              <a:t> </a:t>
            </a:r>
            <a:r>
              <a:rPr lang="de-DE" sz="1200" err="1"/>
              <a:t>природний</a:t>
            </a:r>
            <a:r>
              <a:rPr lang="de-DE" sz="1200"/>
              <a:t> </a:t>
            </a:r>
            <a:r>
              <a:rPr lang="de-DE" sz="1200" err="1"/>
              <a:t>розвиток</a:t>
            </a:r>
            <a:r>
              <a:rPr lang="de-DE" sz="1200"/>
              <a:t> </a:t>
            </a:r>
            <a:r>
              <a:rPr lang="de-DE" sz="1200" err="1"/>
              <a:t>лісової</a:t>
            </a:r>
            <a:r>
              <a:rPr lang="de-DE" sz="1200"/>
              <a:t> </a:t>
            </a:r>
            <a:r>
              <a:rPr lang="de-DE" sz="1200" err="1"/>
              <a:t>екосистеми</a:t>
            </a:r>
            <a:r>
              <a:rPr lang="de-DE" sz="1200"/>
              <a:t> в </a:t>
            </a:r>
            <a:r>
              <a:rPr lang="de-DE" sz="1200" err="1"/>
              <a:t>довгостроковій</a:t>
            </a:r>
            <a:r>
              <a:rPr lang="de-DE" sz="1200"/>
              <a:t> </a:t>
            </a:r>
            <a:r>
              <a:rPr lang="de-DE" sz="1200" err="1"/>
              <a:t>перспективі</a:t>
            </a:r>
            <a:r>
              <a:rPr lang="de-DE" sz="1200"/>
              <a:t>,</a:t>
            </a:r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4. </a:t>
            </a:r>
            <a:r>
              <a:rPr lang="ru-RU" sz="1200"/>
              <a:t>забезпечувати стале виробництво деревини за кількістю та якістю, а також застосовувати методи та технології, що зберігають лісові ресурси та ґрунти, при догляді за лісами та заготівлі деревини</a:t>
            </a:r>
            <a:r>
              <a:rPr lang="de-DE" sz="1200"/>
              <a:t>,</a:t>
            </a:r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5. </a:t>
            </a:r>
            <a:r>
              <a:rPr lang="de-DE" sz="1200" err="1"/>
              <a:t>негайно</a:t>
            </a:r>
            <a:r>
              <a:rPr lang="de-DE" sz="1200"/>
              <a:t> </a:t>
            </a:r>
            <a:r>
              <a:rPr lang="de-DE" sz="1200" err="1"/>
              <a:t>заліснювати</a:t>
            </a:r>
            <a:r>
              <a:rPr lang="de-DE" sz="1200"/>
              <a:t> </a:t>
            </a:r>
            <a:r>
              <a:rPr lang="ru-RU" sz="1200"/>
              <a:t>незасаджені </a:t>
            </a:r>
            <a:r>
              <a:rPr lang="de-DE" sz="1200" err="1"/>
              <a:t>та</a:t>
            </a:r>
            <a:r>
              <a:rPr lang="de-DE" sz="1200"/>
              <a:t> </a:t>
            </a:r>
            <a:r>
              <a:rPr lang="de-DE" sz="1200" err="1"/>
              <a:t>зріджені</a:t>
            </a:r>
            <a:r>
              <a:rPr lang="de-DE" sz="1200"/>
              <a:t> </a:t>
            </a:r>
            <a:r>
              <a:rPr lang="de-DE" sz="1200" err="1"/>
              <a:t>ділянки</a:t>
            </a:r>
            <a:r>
              <a:rPr lang="de-DE" sz="1200"/>
              <a:t>, а </a:t>
            </a:r>
            <a:r>
              <a:rPr lang="de-DE" sz="1200" err="1"/>
              <a:t>також</a:t>
            </a:r>
            <a:r>
              <a:rPr lang="de-DE" sz="1200"/>
              <a:t> </a:t>
            </a:r>
            <a:r>
              <a:rPr lang="de-DE" sz="1200" err="1"/>
              <a:t>суцільні</a:t>
            </a:r>
            <a:r>
              <a:rPr lang="de-DE" sz="1200"/>
              <a:t> </a:t>
            </a:r>
            <a:r>
              <a:rPr lang="de-DE" sz="1200" err="1"/>
              <a:t>вирубки</a:t>
            </a:r>
            <a:r>
              <a:rPr lang="de-DE" sz="1200"/>
              <a:t>, </a:t>
            </a:r>
            <a:r>
              <a:rPr lang="de-DE" sz="1200" err="1"/>
              <a:t>створені</a:t>
            </a:r>
            <a:r>
              <a:rPr lang="de-DE" sz="1200"/>
              <a:t> в </a:t>
            </a:r>
            <a:r>
              <a:rPr lang="de-DE" sz="1200" err="1"/>
              <a:t>інший</a:t>
            </a:r>
            <a:r>
              <a:rPr lang="de-DE" sz="1200"/>
              <a:t> </a:t>
            </a:r>
            <a:r>
              <a:rPr lang="de-DE" sz="1200" err="1"/>
              <a:t>спосіб</a:t>
            </a:r>
            <a:r>
              <a:rPr lang="de-DE" sz="1200"/>
              <a:t>, </a:t>
            </a:r>
            <a:r>
              <a:rPr lang="de-DE" sz="1200" err="1"/>
              <a:t>шляхом</a:t>
            </a:r>
            <a:r>
              <a:rPr lang="de-DE" sz="1200"/>
              <a:t> </a:t>
            </a:r>
            <a:r>
              <a:rPr lang="de-DE" sz="1200" err="1"/>
              <a:t>природного</a:t>
            </a:r>
            <a:r>
              <a:rPr lang="de-DE" sz="1200"/>
              <a:t> </a:t>
            </a:r>
            <a:r>
              <a:rPr lang="de-DE" sz="1200" err="1"/>
              <a:t>поновлення</a:t>
            </a:r>
            <a:r>
              <a:rPr lang="de-DE" sz="1200"/>
              <a:t>, </a:t>
            </a:r>
            <a:r>
              <a:rPr lang="de-DE" sz="1200" err="1"/>
              <a:t>природної</a:t>
            </a:r>
            <a:r>
              <a:rPr lang="de-DE" sz="1200"/>
              <a:t> </a:t>
            </a:r>
            <a:r>
              <a:rPr lang="de-DE" sz="1200" err="1"/>
              <a:t>сукцесії</a:t>
            </a:r>
            <a:r>
              <a:rPr lang="de-DE" sz="1200"/>
              <a:t>, </a:t>
            </a:r>
            <a:r>
              <a:rPr lang="de-DE" sz="1200" err="1"/>
              <a:t>попереднього</a:t>
            </a:r>
            <a:r>
              <a:rPr lang="de-DE" sz="1200"/>
              <a:t> </a:t>
            </a:r>
            <a:r>
              <a:rPr lang="de-DE" sz="1200" err="1"/>
              <a:t>заліснення</a:t>
            </a:r>
            <a:r>
              <a:rPr lang="de-DE" sz="1200"/>
              <a:t>, </a:t>
            </a:r>
            <a:r>
              <a:rPr lang="de-DE" sz="1200" err="1"/>
              <a:t>посіву</a:t>
            </a:r>
            <a:r>
              <a:rPr lang="de-DE" sz="1200"/>
              <a:t> </a:t>
            </a:r>
            <a:r>
              <a:rPr lang="de-DE" sz="1200" err="1"/>
              <a:t>або</a:t>
            </a:r>
            <a:r>
              <a:rPr lang="de-DE" sz="1200"/>
              <a:t> </a:t>
            </a:r>
            <a:r>
              <a:rPr lang="de-DE" sz="1200" err="1"/>
              <a:t>посадки</a:t>
            </a:r>
            <a:r>
              <a:rPr lang="de-DE" sz="1200"/>
              <a:t>,</a:t>
            </a:r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6. </a:t>
            </a:r>
            <a:r>
              <a:rPr lang="de-DE" sz="1200" err="1"/>
              <a:t>сприяти</a:t>
            </a:r>
            <a:r>
              <a:rPr lang="de-DE" sz="1200"/>
              <a:t> </a:t>
            </a:r>
            <a:r>
              <a:rPr lang="de-DE" sz="1200" err="1"/>
              <a:t>природному</a:t>
            </a:r>
            <a:r>
              <a:rPr lang="de-DE" sz="1200"/>
              <a:t> </a:t>
            </a:r>
            <a:r>
              <a:rPr lang="de-DE" sz="1200" err="1"/>
              <a:t>поновленню</a:t>
            </a:r>
            <a:r>
              <a:rPr lang="de-DE" sz="1200"/>
              <a:t> </a:t>
            </a:r>
            <a:r>
              <a:rPr lang="de-DE" sz="1200" err="1"/>
              <a:t>та</a:t>
            </a:r>
            <a:r>
              <a:rPr lang="de-DE" sz="1200"/>
              <a:t> </a:t>
            </a:r>
            <a:r>
              <a:rPr lang="de-DE" sz="1200" err="1"/>
              <a:t>засаджувати</a:t>
            </a:r>
            <a:r>
              <a:rPr lang="de-DE" sz="1200"/>
              <a:t> </a:t>
            </a:r>
            <a:r>
              <a:rPr lang="de-DE" sz="1200" err="1"/>
              <a:t>лісові</a:t>
            </a:r>
            <a:r>
              <a:rPr lang="de-DE" sz="1200"/>
              <a:t> </a:t>
            </a:r>
            <a:r>
              <a:rPr lang="de-DE" sz="1200" err="1"/>
              <a:t>ділянки</a:t>
            </a:r>
            <a:r>
              <a:rPr lang="de-DE" sz="1200"/>
              <a:t> </a:t>
            </a:r>
            <a:r>
              <a:rPr lang="de-DE" sz="1200" err="1"/>
              <a:t>породами</a:t>
            </a:r>
            <a:r>
              <a:rPr lang="de-DE" sz="1200"/>
              <a:t> </a:t>
            </a:r>
            <a:r>
              <a:rPr lang="de-DE" sz="1200" err="1"/>
              <a:t>дерев</a:t>
            </a:r>
            <a:r>
              <a:rPr lang="de-DE" sz="1200"/>
              <a:t>, </a:t>
            </a:r>
            <a:r>
              <a:rPr lang="de-DE" sz="1200" err="1"/>
              <a:t>придатними</a:t>
            </a:r>
            <a:r>
              <a:rPr lang="de-DE" sz="1200"/>
              <a:t> </a:t>
            </a:r>
            <a:r>
              <a:rPr lang="de-DE" sz="1200" err="1"/>
              <a:t>для</a:t>
            </a:r>
            <a:r>
              <a:rPr lang="de-DE" sz="1200"/>
              <a:t> </a:t>
            </a:r>
            <a:r>
              <a:rPr lang="de-DE" sz="1200" err="1"/>
              <a:t>даної</a:t>
            </a:r>
            <a:r>
              <a:rPr lang="de-DE" sz="1200"/>
              <a:t> </a:t>
            </a:r>
            <a:r>
              <a:rPr lang="de-DE" sz="1200" err="1"/>
              <a:t>місцевості</a:t>
            </a:r>
            <a:r>
              <a:rPr lang="de-DE" sz="1200"/>
              <a:t>,</a:t>
            </a:r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7. </a:t>
            </a:r>
            <a:r>
              <a:rPr lang="de-DE" sz="1200" err="1"/>
              <a:t>розвивати</a:t>
            </a:r>
            <a:r>
              <a:rPr lang="de-DE" sz="1200"/>
              <a:t> </a:t>
            </a:r>
            <a:r>
              <a:rPr lang="de-DE" sz="1200" err="1"/>
              <a:t>ліс</a:t>
            </a:r>
            <a:r>
              <a:rPr lang="de-DE" sz="1200"/>
              <a:t> </a:t>
            </a:r>
            <a:r>
              <a:rPr lang="de-DE" sz="1200" err="1"/>
              <a:t>відповідно</a:t>
            </a:r>
            <a:r>
              <a:rPr lang="de-DE" sz="1200"/>
              <a:t> </a:t>
            </a:r>
            <a:r>
              <a:rPr lang="de-DE" sz="1200" err="1"/>
              <a:t>до</a:t>
            </a:r>
            <a:r>
              <a:rPr lang="de-DE" sz="1200"/>
              <a:t> </a:t>
            </a:r>
            <a:r>
              <a:rPr lang="de-DE" sz="1200" err="1"/>
              <a:t>попиту</a:t>
            </a:r>
            <a:r>
              <a:rPr lang="de-DE" sz="1200"/>
              <a:t>, </a:t>
            </a:r>
            <a:r>
              <a:rPr lang="de-DE" sz="1200" err="1"/>
              <a:t>максимально</a:t>
            </a:r>
            <a:r>
              <a:rPr lang="de-DE" sz="1200"/>
              <a:t> </a:t>
            </a:r>
            <a:r>
              <a:rPr lang="de-DE" sz="1200" err="1"/>
              <a:t>захищаючи</a:t>
            </a:r>
            <a:r>
              <a:rPr lang="de-DE" sz="1200"/>
              <a:t> </a:t>
            </a:r>
            <a:r>
              <a:rPr lang="de-DE" sz="1200" err="1"/>
              <a:t>ґрунт</a:t>
            </a:r>
            <a:r>
              <a:rPr lang="de-DE" sz="1200"/>
              <a:t>, </a:t>
            </a:r>
            <a:r>
              <a:rPr lang="de-DE" sz="1200" err="1"/>
              <a:t>деревостани</a:t>
            </a:r>
            <a:r>
              <a:rPr lang="de-DE" sz="1200"/>
              <a:t> </a:t>
            </a:r>
            <a:r>
              <a:rPr lang="de-DE" sz="1200" err="1"/>
              <a:t>та</a:t>
            </a:r>
            <a:r>
              <a:rPr lang="de-DE" sz="1200"/>
              <a:t> </a:t>
            </a:r>
            <a:r>
              <a:rPr lang="de-DE" sz="1200" err="1"/>
              <a:t>ландшафт</a:t>
            </a:r>
            <a:r>
              <a:rPr lang="de-DE" sz="1200"/>
              <a:t>,</a:t>
            </a:r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8. </a:t>
            </a:r>
            <a:r>
              <a:rPr lang="de-DE" sz="1200" err="1"/>
              <a:t>утримуватися</a:t>
            </a:r>
            <a:r>
              <a:rPr lang="de-DE" sz="1200"/>
              <a:t> </a:t>
            </a:r>
            <a:r>
              <a:rPr lang="de-DE" sz="1200" err="1"/>
              <a:t>від</a:t>
            </a:r>
            <a:r>
              <a:rPr lang="de-DE" sz="1200"/>
              <a:t> </a:t>
            </a:r>
            <a:r>
              <a:rPr lang="de-DE" sz="1200" err="1"/>
              <a:t>широкого</a:t>
            </a:r>
            <a:r>
              <a:rPr lang="de-DE" sz="1200"/>
              <a:t> </a:t>
            </a:r>
            <a:r>
              <a:rPr lang="de-DE" sz="1200" err="1"/>
              <a:t>використання</a:t>
            </a:r>
            <a:r>
              <a:rPr lang="de-DE" sz="1200"/>
              <a:t> </a:t>
            </a:r>
            <a:r>
              <a:rPr lang="de-DE" sz="1200" err="1"/>
              <a:t>пестицидів</a:t>
            </a:r>
            <a:r>
              <a:rPr lang="de-DE" sz="1200"/>
              <a:t>, </a:t>
            </a:r>
            <a:r>
              <a:rPr lang="de-DE" sz="1200" err="1"/>
              <a:t>за</a:t>
            </a:r>
            <a:r>
              <a:rPr lang="de-DE" sz="1200"/>
              <a:t> </a:t>
            </a:r>
            <a:r>
              <a:rPr lang="de-DE" sz="1200" err="1"/>
              <a:t>винятком</a:t>
            </a:r>
            <a:r>
              <a:rPr lang="de-DE" sz="1200"/>
              <a:t> </a:t>
            </a:r>
            <a:r>
              <a:rPr lang="de-DE" sz="1200" err="1"/>
              <a:t>ділянок</a:t>
            </a:r>
            <a:r>
              <a:rPr lang="de-DE" sz="1200"/>
              <a:t>, </a:t>
            </a:r>
            <a:r>
              <a:rPr lang="de-DE" sz="1200" err="1"/>
              <a:t>призначених</a:t>
            </a:r>
            <a:r>
              <a:rPr lang="de-DE" sz="1200"/>
              <a:t> </a:t>
            </a:r>
            <a:r>
              <a:rPr lang="de-DE" sz="1200" err="1"/>
              <a:t>для</a:t>
            </a:r>
            <a:r>
              <a:rPr lang="de-DE" sz="1200"/>
              <a:t> </a:t>
            </a:r>
            <a:r>
              <a:rPr lang="de-DE" sz="1200" err="1"/>
              <a:t>виробництва</a:t>
            </a:r>
            <a:r>
              <a:rPr lang="de-DE" sz="1200"/>
              <a:t> </a:t>
            </a:r>
            <a:r>
              <a:rPr lang="de-DE" sz="1200" err="1"/>
              <a:t>новорічних</a:t>
            </a:r>
            <a:r>
              <a:rPr lang="de-DE" sz="1200"/>
              <a:t> </a:t>
            </a:r>
            <a:r>
              <a:rPr lang="de-DE" sz="1200" err="1"/>
              <a:t>ялинок</a:t>
            </a:r>
            <a:endParaRPr lang="de-DE" sz="1200"/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9. </a:t>
            </a:r>
            <a:r>
              <a:rPr lang="de-DE" sz="1200" err="1"/>
              <a:t>підтримувати</a:t>
            </a:r>
            <a:r>
              <a:rPr lang="de-DE" sz="1200"/>
              <a:t> </a:t>
            </a:r>
            <a:r>
              <a:rPr lang="de-DE" sz="1200" err="1"/>
              <a:t>відповідну</a:t>
            </a:r>
            <a:r>
              <a:rPr lang="de-DE" sz="1200"/>
              <a:t> </a:t>
            </a:r>
            <a:r>
              <a:rPr lang="de-DE" sz="1200" err="1"/>
              <a:t>пропорцію</a:t>
            </a:r>
            <a:r>
              <a:rPr lang="de-DE" sz="1200"/>
              <a:t> </a:t>
            </a:r>
            <a:r>
              <a:rPr lang="de-DE" sz="1200" err="1"/>
              <a:t>деревини</a:t>
            </a:r>
            <a:r>
              <a:rPr lang="de-DE" sz="1200"/>
              <a:t> в </a:t>
            </a:r>
            <a:r>
              <a:rPr lang="de-DE" sz="1200" err="1"/>
              <a:t>біотопах</a:t>
            </a:r>
            <a:r>
              <a:rPr lang="de-DE" sz="1200"/>
              <a:t>, </a:t>
            </a:r>
            <a:r>
              <a:rPr lang="de-DE" sz="1200" err="1"/>
              <a:t>що</a:t>
            </a:r>
            <a:r>
              <a:rPr lang="de-DE" sz="1200"/>
              <a:t> </a:t>
            </a:r>
            <a:r>
              <a:rPr lang="de-DE" sz="1200" err="1"/>
              <a:t>стоїть</a:t>
            </a:r>
            <a:r>
              <a:rPr lang="de-DE" sz="1200"/>
              <a:t> і </a:t>
            </a:r>
            <a:r>
              <a:rPr lang="de-DE" sz="1200" err="1"/>
              <a:t>лежить</a:t>
            </a:r>
            <a:r>
              <a:rPr lang="de-DE" sz="1200"/>
              <a:t>, </a:t>
            </a:r>
            <a:r>
              <a:rPr lang="de-DE" sz="1200" err="1"/>
              <a:t>та</a:t>
            </a:r>
            <a:endParaRPr lang="de-DE" sz="1200"/>
          </a:p>
          <a:p>
            <a:pPr marL="144000">
              <a:lnSpc>
                <a:spcPct val="100000"/>
              </a:lnSpc>
              <a:spcBef>
                <a:spcPts val="300"/>
              </a:spcBef>
            </a:pPr>
            <a:r>
              <a:rPr lang="de-DE" sz="1200"/>
              <a:t>10. </a:t>
            </a:r>
            <a:r>
              <a:rPr lang="de-DE" sz="1200" err="1"/>
              <a:t>прагнути</a:t>
            </a:r>
            <a:r>
              <a:rPr lang="de-DE" sz="1200"/>
              <a:t> </a:t>
            </a:r>
            <a:r>
              <a:rPr lang="de-DE" sz="1200" err="1"/>
              <a:t>до</a:t>
            </a:r>
            <a:r>
              <a:rPr lang="de-DE" sz="1200"/>
              <a:t> </a:t>
            </a:r>
            <a:r>
              <a:rPr lang="de-DE" sz="1200" err="1"/>
              <a:t>щільності</a:t>
            </a:r>
            <a:r>
              <a:rPr lang="de-DE" sz="1200"/>
              <a:t> </a:t>
            </a:r>
            <a:r>
              <a:rPr lang="de-DE" sz="1200" err="1"/>
              <a:t>дичини</a:t>
            </a:r>
            <a:r>
              <a:rPr lang="de-DE" sz="1200"/>
              <a:t>, </a:t>
            </a:r>
            <a:r>
              <a:rPr lang="de-DE" sz="1200" err="1"/>
              <a:t>яка</a:t>
            </a:r>
            <a:r>
              <a:rPr lang="de-DE" sz="1200"/>
              <a:t> </a:t>
            </a:r>
            <a:r>
              <a:rPr lang="de-DE" sz="1200" err="1"/>
              <a:t>не</a:t>
            </a:r>
            <a:r>
              <a:rPr lang="de-DE" sz="1200"/>
              <a:t> </a:t>
            </a:r>
            <a:r>
              <a:rPr lang="de-DE" sz="1200" err="1"/>
              <a:t>ставить</a:t>
            </a:r>
            <a:r>
              <a:rPr lang="de-DE" sz="1200"/>
              <a:t> </a:t>
            </a:r>
            <a:r>
              <a:rPr lang="de-DE" sz="1200" err="1"/>
              <a:t>під</a:t>
            </a:r>
            <a:r>
              <a:rPr lang="de-DE" sz="1200"/>
              <a:t> </a:t>
            </a:r>
            <a:r>
              <a:rPr lang="de-DE" sz="1200" err="1"/>
              <a:t>загрозу</a:t>
            </a:r>
            <a:r>
              <a:rPr lang="de-DE" sz="1200"/>
              <a:t> </a:t>
            </a:r>
            <a:r>
              <a:rPr lang="de-DE" sz="1200" err="1"/>
              <a:t>природне</a:t>
            </a:r>
            <a:r>
              <a:rPr lang="de-DE" sz="1200"/>
              <a:t> </a:t>
            </a:r>
            <a:r>
              <a:rPr lang="de-DE" sz="1200" err="1"/>
              <a:t>відновлення</a:t>
            </a:r>
            <a:r>
              <a:rPr lang="de-DE" sz="1200"/>
              <a:t> </a:t>
            </a:r>
            <a:r>
              <a:rPr lang="de-DE" sz="1200" err="1"/>
              <a:t>лісу</a:t>
            </a:r>
            <a:r>
              <a:rPr lang="de-DE" sz="1200"/>
              <a:t>, з </a:t>
            </a:r>
            <a:r>
              <a:rPr lang="de-DE" sz="1200" err="1"/>
              <a:t>використанням</a:t>
            </a:r>
            <a:r>
              <a:rPr lang="de-DE" sz="1200"/>
              <a:t> </a:t>
            </a:r>
            <a:r>
              <a:rPr lang="de-DE" sz="1200" err="1"/>
              <a:t>деревних</a:t>
            </a:r>
            <a:r>
              <a:rPr lang="de-DE" sz="1200"/>
              <a:t> </a:t>
            </a:r>
            <a:r>
              <a:rPr lang="de-DE" sz="1200" err="1"/>
              <a:t>порід</a:t>
            </a:r>
            <a:r>
              <a:rPr lang="de-DE" sz="1200"/>
              <a:t>, </a:t>
            </a:r>
            <a:r>
              <a:rPr lang="de-DE" sz="1200" err="1"/>
              <a:t>що</a:t>
            </a:r>
            <a:r>
              <a:rPr lang="de-DE" sz="1200"/>
              <a:t> </a:t>
            </a:r>
            <a:r>
              <a:rPr lang="de-DE" sz="1200" err="1"/>
              <a:t>відповідають</a:t>
            </a:r>
            <a:r>
              <a:rPr lang="de-DE" sz="1200"/>
              <a:t> </a:t>
            </a:r>
            <a:r>
              <a:rPr lang="de-DE" sz="1200" err="1"/>
              <a:t>природному</a:t>
            </a:r>
            <a:r>
              <a:rPr lang="de-DE" sz="1200"/>
              <a:t> </a:t>
            </a:r>
            <a:r>
              <a:rPr lang="de-DE" sz="1200" err="1"/>
              <a:t>потенціалу</a:t>
            </a:r>
            <a:r>
              <a:rPr lang="de-DE" sz="1200"/>
              <a:t> </a:t>
            </a:r>
            <a:r>
              <a:rPr lang="de-DE" sz="1200" err="1"/>
              <a:t>росту</a:t>
            </a:r>
            <a:r>
              <a:rPr lang="de-DE" sz="1200"/>
              <a:t> </a:t>
            </a:r>
            <a:r>
              <a:rPr lang="de-DE" sz="1200" err="1"/>
              <a:t>та</a:t>
            </a:r>
            <a:r>
              <a:rPr lang="de-DE" sz="1200"/>
              <a:t> </a:t>
            </a:r>
            <a:r>
              <a:rPr lang="de-DE" sz="1200" err="1"/>
              <a:t>змішування</a:t>
            </a:r>
            <a:r>
              <a:rPr lang="de-DE" sz="1200"/>
              <a:t> </a:t>
            </a:r>
            <a:r>
              <a:rPr lang="de-DE" sz="1200" err="1"/>
              <a:t>на</a:t>
            </a:r>
            <a:r>
              <a:rPr lang="de-DE" sz="1200"/>
              <a:t> </a:t>
            </a:r>
            <a:r>
              <a:rPr lang="de-DE" sz="1200" err="1"/>
              <a:t>даній</a:t>
            </a:r>
            <a:r>
              <a:rPr lang="de-DE" sz="1200"/>
              <a:t> </a:t>
            </a:r>
            <a:r>
              <a:rPr lang="de-DE" sz="1200" err="1"/>
              <a:t>території</a:t>
            </a:r>
            <a:r>
              <a:rPr lang="de-DE" sz="1200"/>
              <a:t>.</a:t>
            </a:r>
          </a:p>
          <a:p>
            <a:pPr marL="144000">
              <a:spcBef>
                <a:spcPts val="300"/>
              </a:spcBef>
            </a:pPr>
            <a:r>
              <a:rPr lang="de-DE" sz="1200"/>
              <a:t>(3) </a:t>
            </a:r>
            <a:r>
              <a:rPr lang="de-DE" sz="1200" err="1"/>
              <a:t>Орган</a:t>
            </a:r>
            <a:r>
              <a:rPr lang="de-DE" sz="1200"/>
              <a:t> </a:t>
            </a:r>
            <a:r>
              <a:rPr lang="de-DE" sz="1200" err="1"/>
              <a:t>лісового</a:t>
            </a:r>
            <a:r>
              <a:rPr lang="de-DE" sz="1200"/>
              <a:t> </a:t>
            </a:r>
            <a:r>
              <a:rPr lang="de-DE" sz="1200" err="1"/>
              <a:t>господарства</a:t>
            </a:r>
            <a:r>
              <a:rPr lang="de-DE" sz="1200"/>
              <a:t> </a:t>
            </a:r>
            <a:r>
              <a:rPr lang="de-DE" sz="1200" err="1"/>
              <a:t>може</a:t>
            </a:r>
            <a:r>
              <a:rPr lang="de-DE" sz="1200"/>
              <a:t> </a:t>
            </a:r>
            <a:r>
              <a:rPr lang="de-DE" sz="1200" err="1"/>
              <a:t>розпорядитися</a:t>
            </a:r>
            <a:r>
              <a:rPr lang="de-DE" sz="1200"/>
              <a:t> </a:t>
            </a:r>
            <a:r>
              <a:rPr lang="de-DE" sz="1200" err="1"/>
              <a:t>про</a:t>
            </a:r>
            <a:r>
              <a:rPr lang="de-DE" sz="1200"/>
              <a:t> </a:t>
            </a:r>
            <a:r>
              <a:rPr lang="de-DE" sz="1200" err="1"/>
              <a:t>здійснення</a:t>
            </a:r>
            <a:r>
              <a:rPr lang="de-DE" sz="1200"/>
              <a:t> </a:t>
            </a:r>
            <a:r>
              <a:rPr lang="de-DE" sz="1200" err="1"/>
              <a:t>окремих</a:t>
            </a:r>
            <a:r>
              <a:rPr lang="de-DE" sz="1200"/>
              <a:t> </a:t>
            </a:r>
            <a:r>
              <a:rPr lang="de-DE" sz="1200" err="1"/>
              <a:t>заходів</a:t>
            </a:r>
            <a:r>
              <a:rPr lang="de-DE" sz="1200"/>
              <a:t> </a:t>
            </a:r>
            <a:r>
              <a:rPr lang="de-DE" sz="1200" err="1"/>
              <a:t>відповідно</a:t>
            </a:r>
            <a:r>
              <a:rPr lang="de-DE" sz="1200"/>
              <a:t> </a:t>
            </a:r>
            <a:r>
              <a:rPr lang="de-DE" sz="1200" err="1"/>
              <a:t>до</a:t>
            </a:r>
            <a:r>
              <a:rPr lang="de-DE" sz="1200"/>
              <a:t> </a:t>
            </a:r>
            <a:r>
              <a:rPr lang="de-DE" sz="1200" err="1"/>
              <a:t>частини</a:t>
            </a:r>
            <a:r>
              <a:rPr lang="de-DE" sz="1200"/>
              <a:t> 2 </a:t>
            </a:r>
            <a:r>
              <a:rPr lang="de-DE" sz="1200" err="1"/>
              <a:t>пп</a:t>
            </a:r>
            <a:r>
              <a:rPr lang="de-DE" sz="1200"/>
              <a:t>. 1-9, </a:t>
            </a:r>
            <a:r>
              <a:rPr lang="de-DE" sz="1200" err="1"/>
              <a:t>якщо</a:t>
            </a:r>
            <a:r>
              <a:rPr lang="de-DE" sz="1200"/>
              <a:t> </a:t>
            </a:r>
            <a:r>
              <a:rPr lang="de-DE" sz="1200" err="1"/>
              <a:t>вони</a:t>
            </a:r>
            <a:r>
              <a:rPr lang="de-DE" sz="1200"/>
              <a:t> </a:t>
            </a:r>
            <a:r>
              <a:rPr lang="de-DE" sz="1200" err="1"/>
              <a:t>необхідні</a:t>
            </a:r>
            <a:r>
              <a:rPr lang="de-DE" sz="1200"/>
              <a:t> </a:t>
            </a:r>
            <a:r>
              <a:rPr lang="de-DE" sz="1200" err="1"/>
              <a:t>для</a:t>
            </a:r>
            <a:r>
              <a:rPr lang="de-DE" sz="1200"/>
              <a:t> </a:t>
            </a:r>
            <a:r>
              <a:rPr lang="de-DE" sz="1200" err="1"/>
              <a:t>збереження</a:t>
            </a:r>
            <a:r>
              <a:rPr lang="de-DE" sz="1200"/>
              <a:t> </a:t>
            </a:r>
            <a:r>
              <a:rPr lang="de-DE" sz="1200" err="1"/>
              <a:t>захисних</a:t>
            </a:r>
            <a:r>
              <a:rPr lang="de-DE" sz="1200"/>
              <a:t> і </a:t>
            </a:r>
            <a:r>
              <a:rPr lang="de-DE" sz="1200" err="1"/>
              <a:t>рекреаційних</a:t>
            </a:r>
            <a:r>
              <a:rPr lang="de-DE" sz="1200"/>
              <a:t> </a:t>
            </a:r>
            <a:r>
              <a:rPr lang="de-DE" sz="1200" err="1"/>
              <a:t>функцій</a:t>
            </a:r>
            <a:r>
              <a:rPr lang="de-DE" sz="1200"/>
              <a:t> </a:t>
            </a:r>
            <a:r>
              <a:rPr lang="de-DE" sz="1200" err="1"/>
              <a:t>лісу</a:t>
            </a:r>
            <a:r>
              <a:rPr lang="de-DE" sz="1200"/>
              <a:t>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2E1D13-8FE7-35C4-A6F3-2117DBD5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363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FF9F5-6F8D-2CEB-D424-1EA076CC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78" y="543016"/>
            <a:ext cx="7886700" cy="965200"/>
          </a:xfrm>
        </p:spPr>
        <p:txBody>
          <a:bodyPr/>
          <a:lstStyle/>
          <a:p>
            <a:r>
              <a:rPr lang="de-DE" err="1"/>
              <a:t>Стандарти</a:t>
            </a:r>
            <a:r>
              <a:rPr lang="de-DE"/>
              <a:t>: </a:t>
            </a:r>
            <a:r>
              <a:rPr lang="de-DE" sz="2800" err="1"/>
              <a:t>Сертифікація</a:t>
            </a:r>
            <a:r>
              <a:rPr lang="de-DE" sz="2800"/>
              <a:t> (PEFC): </a:t>
            </a:r>
            <a:r>
              <a:rPr lang="de-DE" sz="2800" err="1"/>
              <a:t>сертифікація</a:t>
            </a:r>
            <a:r>
              <a:rPr lang="de-DE" sz="2800"/>
              <a:t> </a:t>
            </a:r>
            <a:r>
              <a:rPr lang="de-DE" sz="2800" err="1"/>
              <a:t>управління</a:t>
            </a:r>
            <a:r>
              <a:rPr lang="de-DE" sz="2800"/>
              <a:t> </a:t>
            </a:r>
            <a:r>
              <a:rPr lang="de-DE" sz="2800" err="1"/>
              <a:t>лісовими</a:t>
            </a:r>
            <a:r>
              <a:rPr lang="de-DE" sz="2800"/>
              <a:t> </a:t>
            </a:r>
            <a:r>
              <a:rPr lang="de-DE" sz="2800" err="1"/>
              <a:t>ресурсами</a:t>
            </a:r>
            <a:r>
              <a:rPr lang="de-DE" sz="2800"/>
              <a:t> (</a:t>
            </a:r>
            <a:r>
              <a:rPr lang="uk-UA" sz="2800"/>
              <a:t>Б</a:t>
            </a:r>
            <a:r>
              <a:rPr lang="de-DE" sz="2800"/>
              <a:t>Ф, Н</a:t>
            </a:r>
            <a:r>
              <a:rPr lang="uk-UA" sz="2800"/>
              <a:t>П</a:t>
            </a:r>
            <a:r>
              <a:rPr lang="de-DE" sz="2800"/>
              <a:t>Л</a:t>
            </a:r>
            <a:r>
              <a:rPr lang="uk-UA" sz="2800"/>
              <a:t>Г</a:t>
            </a:r>
            <a:r>
              <a:rPr lang="de-DE" sz="280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4B6CAB-D13E-7FB7-6EF2-C42F0B82F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19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de-DE" err="1"/>
              <a:t>Основою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відправною</a:t>
            </a:r>
            <a:r>
              <a:rPr lang="de-DE"/>
              <a:t> </a:t>
            </a:r>
            <a:r>
              <a:rPr lang="de-DE" err="1"/>
              <a:t>точкою</a:t>
            </a:r>
            <a:r>
              <a:rPr lang="de-DE"/>
              <a:t> </a:t>
            </a:r>
            <a:r>
              <a:rPr lang="de-DE" err="1"/>
              <a:t>розвитку</a:t>
            </a:r>
            <a:r>
              <a:rPr lang="de-DE"/>
              <a:t> </a:t>
            </a:r>
            <a:r>
              <a:rPr lang="de-DE" err="1"/>
              <a:t>загальноєвропейської</a:t>
            </a:r>
            <a:r>
              <a:rPr lang="de-DE"/>
              <a:t> </a:t>
            </a:r>
            <a:r>
              <a:rPr lang="de-DE" err="1"/>
              <a:t>сертифікації</a:t>
            </a:r>
            <a:r>
              <a:rPr lang="de-DE"/>
              <a:t> є </a:t>
            </a:r>
          </a:p>
          <a:p>
            <a:r>
              <a:rPr lang="de-DE" err="1"/>
              <a:t>Збереження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належне</a:t>
            </a:r>
            <a:r>
              <a:rPr lang="de-DE"/>
              <a:t> </a:t>
            </a:r>
            <a:r>
              <a:rPr lang="de-DE" err="1"/>
              <a:t>примноження</a:t>
            </a:r>
            <a:r>
              <a:rPr lang="de-DE"/>
              <a:t> </a:t>
            </a:r>
            <a:r>
              <a:rPr lang="de-DE" err="1"/>
              <a:t>лісових</a:t>
            </a:r>
            <a:r>
              <a:rPr lang="de-DE"/>
              <a:t> </a:t>
            </a:r>
            <a:r>
              <a:rPr lang="de-DE" err="1"/>
              <a:t>ресурсів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їх</a:t>
            </a:r>
            <a:r>
              <a:rPr lang="de-DE"/>
              <a:t> </a:t>
            </a:r>
            <a:r>
              <a:rPr lang="de-DE" err="1"/>
              <a:t>внесок</a:t>
            </a:r>
            <a:r>
              <a:rPr lang="de-DE"/>
              <a:t> у </a:t>
            </a:r>
            <a:r>
              <a:rPr lang="de-DE" err="1"/>
              <a:t>глобальний</a:t>
            </a:r>
            <a:r>
              <a:rPr lang="de-DE"/>
              <a:t> </a:t>
            </a:r>
            <a:r>
              <a:rPr lang="de-DE" err="1"/>
              <a:t>кругообіг</a:t>
            </a:r>
            <a:r>
              <a:rPr lang="de-DE"/>
              <a:t> </a:t>
            </a:r>
            <a:r>
              <a:rPr lang="de-DE" err="1"/>
              <a:t>вуглецю</a:t>
            </a:r>
            <a:r>
              <a:rPr lang="de-DE"/>
              <a:t> </a:t>
            </a:r>
          </a:p>
          <a:p>
            <a:r>
              <a:rPr lang="de-DE" err="1"/>
              <a:t>Підтримка</a:t>
            </a:r>
            <a:r>
              <a:rPr lang="de-DE"/>
              <a:t> </a:t>
            </a:r>
            <a:r>
              <a:rPr lang="de-DE" err="1"/>
              <a:t>здоров'я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життєздатності</a:t>
            </a:r>
            <a:r>
              <a:rPr lang="de-DE"/>
              <a:t> </a:t>
            </a:r>
            <a:r>
              <a:rPr lang="de-DE" err="1"/>
              <a:t>лісових</a:t>
            </a:r>
            <a:r>
              <a:rPr lang="de-DE"/>
              <a:t> </a:t>
            </a:r>
            <a:r>
              <a:rPr lang="de-DE" err="1"/>
              <a:t>екосистем</a:t>
            </a:r>
            <a:r>
              <a:rPr lang="de-DE"/>
              <a:t> </a:t>
            </a:r>
          </a:p>
          <a:p>
            <a:r>
              <a:rPr lang="de-DE" err="1"/>
              <a:t>Збереження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посилення</a:t>
            </a:r>
            <a:r>
              <a:rPr lang="de-DE"/>
              <a:t> </a:t>
            </a:r>
            <a:r>
              <a:rPr lang="de-DE" err="1"/>
              <a:t>продуктивної</a:t>
            </a:r>
            <a:r>
              <a:rPr lang="de-DE"/>
              <a:t> </a:t>
            </a:r>
            <a:r>
              <a:rPr lang="de-DE" err="1"/>
              <a:t>функції</a:t>
            </a:r>
            <a:r>
              <a:rPr lang="de-DE"/>
              <a:t> </a:t>
            </a:r>
            <a:r>
              <a:rPr lang="de-DE" err="1"/>
              <a:t>лісів</a:t>
            </a:r>
            <a:r>
              <a:rPr lang="de-DE"/>
              <a:t> </a:t>
            </a:r>
          </a:p>
          <a:p>
            <a:r>
              <a:rPr lang="de-DE" err="1"/>
              <a:t>Збереження</a:t>
            </a:r>
            <a:r>
              <a:rPr lang="de-DE"/>
              <a:t>, </a:t>
            </a:r>
            <a:r>
              <a:rPr lang="de-DE" err="1"/>
              <a:t>підтримання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належне</a:t>
            </a:r>
            <a:r>
              <a:rPr lang="de-DE"/>
              <a:t> </a:t>
            </a:r>
            <a:r>
              <a:rPr lang="de-DE" err="1"/>
              <a:t>посилення</a:t>
            </a:r>
            <a:r>
              <a:rPr lang="de-DE"/>
              <a:t> </a:t>
            </a:r>
            <a:r>
              <a:rPr lang="de-DE" err="1"/>
              <a:t>біорізноманіття</a:t>
            </a:r>
            <a:r>
              <a:rPr lang="de-DE"/>
              <a:t> в </a:t>
            </a:r>
            <a:r>
              <a:rPr lang="de-DE" err="1"/>
              <a:t>лісових</a:t>
            </a:r>
            <a:r>
              <a:rPr lang="de-DE"/>
              <a:t> </a:t>
            </a:r>
            <a:r>
              <a:rPr lang="de-DE" err="1"/>
              <a:t>екосистемах</a:t>
            </a:r>
            <a:r>
              <a:rPr lang="de-DE"/>
              <a:t> </a:t>
            </a:r>
          </a:p>
          <a:p>
            <a:r>
              <a:rPr lang="de-DE" err="1"/>
              <a:t>Збереження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відповідне</a:t>
            </a:r>
            <a:r>
              <a:rPr lang="de-DE"/>
              <a:t> </a:t>
            </a:r>
            <a:r>
              <a:rPr lang="de-DE" err="1"/>
              <a:t>покращення</a:t>
            </a:r>
            <a:r>
              <a:rPr lang="de-DE"/>
              <a:t> </a:t>
            </a:r>
            <a:r>
              <a:rPr lang="de-DE" err="1"/>
              <a:t>захисних</a:t>
            </a:r>
            <a:r>
              <a:rPr lang="de-DE"/>
              <a:t> </a:t>
            </a:r>
            <a:r>
              <a:rPr lang="de-DE" err="1"/>
              <a:t>функцій</a:t>
            </a:r>
            <a:r>
              <a:rPr lang="de-DE"/>
              <a:t> </a:t>
            </a:r>
            <a:r>
              <a:rPr lang="de-DE" err="1"/>
              <a:t>лісів</a:t>
            </a:r>
            <a:r>
              <a:rPr lang="de-DE"/>
              <a:t> (</a:t>
            </a:r>
            <a:r>
              <a:rPr lang="de-DE" err="1"/>
              <a:t>особливо</a:t>
            </a:r>
            <a:r>
              <a:rPr lang="de-DE"/>
              <a:t> </a:t>
            </a:r>
            <a:r>
              <a:rPr lang="de-DE" err="1"/>
              <a:t>ґрунтових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водних</a:t>
            </a:r>
            <a:r>
              <a:rPr lang="de-DE"/>
              <a:t>) </a:t>
            </a:r>
            <a:r>
              <a:rPr lang="de-DE" err="1"/>
              <a:t>при</a:t>
            </a:r>
            <a:r>
              <a:rPr lang="de-DE"/>
              <a:t> </a:t>
            </a:r>
            <a:r>
              <a:rPr lang="de-DE" err="1"/>
              <a:t>веденні</a:t>
            </a:r>
            <a:r>
              <a:rPr lang="de-DE"/>
              <a:t> </a:t>
            </a:r>
            <a:r>
              <a:rPr lang="de-DE" err="1"/>
              <a:t>лісового</a:t>
            </a:r>
            <a:r>
              <a:rPr lang="de-DE"/>
              <a:t> </a:t>
            </a:r>
            <a:r>
              <a:rPr lang="de-DE" err="1"/>
              <a:t>господарства</a:t>
            </a:r>
            <a:r>
              <a:rPr lang="de-DE"/>
              <a:t> </a:t>
            </a:r>
          </a:p>
          <a:p>
            <a:r>
              <a:rPr lang="de-DE" err="1"/>
              <a:t>Збереження</a:t>
            </a:r>
            <a:r>
              <a:rPr lang="de-DE"/>
              <a:t> </a:t>
            </a:r>
            <a:r>
              <a:rPr lang="de-DE" err="1"/>
              <a:t>інших</a:t>
            </a:r>
            <a:r>
              <a:rPr lang="de-DE"/>
              <a:t> </a:t>
            </a:r>
            <a:r>
              <a:rPr lang="de-DE" err="1"/>
              <a:t>соціально-економічних</a:t>
            </a:r>
            <a:r>
              <a:rPr lang="de-DE"/>
              <a:t> </a:t>
            </a:r>
            <a:r>
              <a:rPr lang="de-DE" err="1"/>
              <a:t>функцій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умов</a:t>
            </a:r>
            <a:endParaRPr lang="de-DE"/>
          </a:p>
          <a:p>
            <a:pPr marL="0" indent="0">
              <a:buNone/>
            </a:pPr>
            <a:r>
              <a:rPr lang="de-DE"/>
              <a:t>=&gt; 41 </a:t>
            </a:r>
            <a:r>
              <a:rPr lang="de-DE" err="1"/>
              <a:t>індикатор</a:t>
            </a:r>
            <a:r>
              <a:rPr lang="de-DE"/>
              <a:t> </a:t>
            </a:r>
            <a:endParaRPr lang="de-DE" sz="1200"/>
          </a:p>
          <a:p>
            <a:pPr marL="0" indent="0">
              <a:buNone/>
            </a:pPr>
            <a:r>
              <a:rPr lang="de-DE" sz="1200"/>
              <a:t>(</a:t>
            </a:r>
            <a:r>
              <a:rPr lang="de-DE" sz="1200" err="1"/>
              <a:t>Джерело</a:t>
            </a:r>
            <a:r>
              <a:rPr lang="de-DE" sz="1200"/>
              <a:t>: </a:t>
            </a:r>
            <a:r>
              <a:rPr lang="de-DE" sz="1200" err="1"/>
              <a:t>Регіональна</a:t>
            </a:r>
            <a:r>
              <a:rPr lang="de-DE" sz="1200"/>
              <a:t> </a:t>
            </a:r>
            <a:r>
              <a:rPr lang="de-DE" sz="1200" err="1"/>
              <a:t>робоча</a:t>
            </a:r>
            <a:r>
              <a:rPr lang="de-DE" sz="1200"/>
              <a:t> </a:t>
            </a:r>
            <a:r>
              <a:rPr lang="de-DE" sz="1200" err="1"/>
              <a:t>група</a:t>
            </a:r>
            <a:r>
              <a:rPr lang="de-DE" sz="1200"/>
              <a:t> PEFC </a:t>
            </a:r>
            <a:r>
              <a:rPr lang="de-DE" sz="1200" err="1"/>
              <a:t>Саксонія</a:t>
            </a:r>
            <a:r>
              <a:rPr lang="de-DE" sz="1200"/>
              <a:t>, 2016)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E270C4-915E-F622-A55E-8E0A470E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1E4A1E-5861-CA0E-375E-4160D6A5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5ABAFF-B721-5A87-B872-FA4F57F3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933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A2BDF-6EA6-33FF-89FB-1A669695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194"/>
            <a:ext cx="7886700" cy="737769"/>
          </a:xfrm>
        </p:spPr>
        <p:txBody>
          <a:bodyPr/>
          <a:lstStyle/>
          <a:p>
            <a:r>
              <a:rPr lang="de-DE" err="1"/>
              <a:t>Наближені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uk-UA"/>
              <a:t>ч</a:t>
            </a:r>
            <a:r>
              <a:rPr lang="de-DE"/>
              <a:t>и </a:t>
            </a:r>
            <a:r>
              <a:rPr lang="de-DE" err="1"/>
              <a:t>природн</a:t>
            </a:r>
            <a:r>
              <a:rPr lang="uk-UA"/>
              <a:t>і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ED3BB4-69A6-F9B2-B3A6-84F6B170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6651"/>
            <a:ext cx="3868340" cy="823912"/>
          </a:xfrm>
        </p:spPr>
        <p:txBody>
          <a:bodyPr/>
          <a:lstStyle/>
          <a:p>
            <a:r>
              <a:rPr lang="de-DE" err="1"/>
              <a:t>Наближене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u="sng" err="1"/>
              <a:t>природи</a:t>
            </a:r>
            <a:r>
              <a:rPr lang="de-DE" u="sng"/>
              <a:t> </a:t>
            </a:r>
            <a:r>
              <a:rPr lang="de-DE" err="1"/>
              <a:t>лісове</a:t>
            </a:r>
            <a:r>
              <a:rPr lang="de-DE"/>
              <a:t> </a:t>
            </a:r>
            <a:r>
              <a:rPr lang="de-DE" err="1"/>
              <a:t>господарство</a:t>
            </a:r>
            <a:endParaRPr lang="de-DE"/>
          </a:p>
          <a:p>
            <a:r>
              <a:rPr lang="de-DE"/>
              <a:t>(CNF: Close </a:t>
            </a:r>
            <a:r>
              <a:rPr lang="de-DE" err="1"/>
              <a:t>to</a:t>
            </a:r>
            <a:r>
              <a:rPr lang="de-DE"/>
              <a:t> Nature; </a:t>
            </a:r>
            <a:r>
              <a:rPr lang="de-DE" err="1"/>
              <a:t>землі</a:t>
            </a:r>
            <a:r>
              <a:rPr lang="de-DE"/>
              <a:t> </a:t>
            </a:r>
            <a:r>
              <a:rPr lang="de-DE" err="1"/>
              <a:t>Німеччини</a:t>
            </a:r>
            <a:r>
              <a:rPr lang="de-DE"/>
              <a:t>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C2E38F-B3AC-499C-0A0A-DCD3B7D82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293077"/>
            <a:ext cx="3999308" cy="3851276"/>
          </a:xfrm>
        </p:spPr>
        <p:txBody>
          <a:bodyPr/>
          <a:lstStyle/>
          <a:p>
            <a:r>
              <a:rPr lang="de-DE" sz="1800" err="1">
                <a:solidFill>
                  <a:srgbClr val="0000FF"/>
                </a:solidFill>
              </a:rPr>
              <a:t>Дотримуйтесь</a:t>
            </a:r>
            <a:r>
              <a:rPr lang="de-DE" sz="1800">
                <a:solidFill>
                  <a:srgbClr val="0000FF"/>
                </a:solidFill>
              </a:rPr>
              <a:t> </a:t>
            </a:r>
            <a:r>
              <a:rPr lang="de-DE" sz="1800" err="1">
                <a:solidFill>
                  <a:srgbClr val="0000FF"/>
                </a:solidFill>
              </a:rPr>
              <a:t>стандартів</a:t>
            </a:r>
            <a:endParaRPr lang="de-DE" sz="1800">
              <a:solidFill>
                <a:srgbClr val="0000FF"/>
              </a:solidFill>
            </a:endParaRPr>
          </a:p>
          <a:p>
            <a:r>
              <a:rPr lang="de-DE" sz="1800" err="1"/>
              <a:t>Породи</a:t>
            </a:r>
            <a:r>
              <a:rPr lang="de-DE" sz="1800"/>
              <a:t> </a:t>
            </a:r>
            <a:r>
              <a:rPr lang="de-DE" sz="1800" err="1"/>
              <a:t>дерев</a:t>
            </a:r>
            <a:r>
              <a:rPr lang="de-DE" sz="1800"/>
              <a:t>, </a:t>
            </a:r>
            <a:r>
              <a:rPr lang="de-DE" sz="1800" err="1"/>
              <a:t>що</a:t>
            </a:r>
            <a:r>
              <a:rPr lang="de-DE" sz="1800"/>
              <a:t> </a:t>
            </a:r>
            <a:r>
              <a:rPr lang="de-DE" sz="1800" err="1"/>
              <a:t>відповідають</a:t>
            </a:r>
            <a:r>
              <a:rPr lang="de-DE" sz="1800"/>
              <a:t> </a:t>
            </a:r>
            <a:r>
              <a:rPr lang="de-DE" sz="1800" err="1"/>
              <a:t>місцевості</a:t>
            </a:r>
            <a:endParaRPr lang="de-DE" sz="1800"/>
          </a:p>
          <a:p>
            <a:r>
              <a:rPr lang="de-DE" sz="1800" err="1"/>
              <a:t>Омолоджувати</a:t>
            </a:r>
            <a:r>
              <a:rPr lang="de-DE" sz="1800"/>
              <a:t>, </a:t>
            </a:r>
            <a:r>
              <a:rPr lang="de-DE" sz="1800" err="1"/>
              <a:t>доглядати</a:t>
            </a:r>
            <a:r>
              <a:rPr lang="de-DE" sz="1800"/>
              <a:t>, </a:t>
            </a:r>
            <a:r>
              <a:rPr lang="de-DE" sz="1800" err="1"/>
              <a:t>заготовляти</a:t>
            </a:r>
            <a:r>
              <a:rPr lang="de-DE" sz="1800"/>
              <a:t> </a:t>
            </a:r>
            <a:r>
              <a:rPr lang="de-DE" sz="1800" err="1"/>
              <a:t>деревину</a:t>
            </a:r>
            <a:endParaRPr lang="de-DE" sz="1800"/>
          </a:p>
          <a:p>
            <a:r>
              <a:rPr lang="de-DE" sz="1800" err="1"/>
              <a:t>Мішаний</a:t>
            </a:r>
            <a:r>
              <a:rPr lang="de-DE" sz="1800"/>
              <a:t> </a:t>
            </a:r>
            <a:r>
              <a:rPr lang="de-DE" sz="1800" err="1"/>
              <a:t>ліс</a:t>
            </a:r>
            <a:r>
              <a:rPr lang="de-DE" sz="1800"/>
              <a:t>, </a:t>
            </a:r>
            <a:r>
              <a:rPr lang="de-DE" sz="1800" err="1"/>
              <a:t>стабільні</a:t>
            </a:r>
            <a:r>
              <a:rPr lang="de-DE" sz="1800"/>
              <a:t>, </a:t>
            </a:r>
            <a:r>
              <a:rPr lang="de-DE" sz="1800" err="1"/>
              <a:t>структурно</a:t>
            </a:r>
            <a:r>
              <a:rPr lang="de-DE" sz="1800"/>
              <a:t> </a:t>
            </a:r>
            <a:r>
              <a:rPr lang="de-DE" sz="1800" err="1"/>
              <a:t>багаті</a:t>
            </a:r>
            <a:r>
              <a:rPr lang="de-DE" sz="1800"/>
              <a:t> </a:t>
            </a:r>
            <a:r>
              <a:rPr lang="de-DE" sz="1800" err="1"/>
              <a:t>деревостани</a:t>
            </a:r>
            <a:endParaRPr lang="de-DE" sz="1800"/>
          </a:p>
          <a:p>
            <a:r>
              <a:rPr lang="de-DE" sz="1800" err="1"/>
              <a:t>Природне</a:t>
            </a:r>
            <a:r>
              <a:rPr lang="de-DE" sz="1800"/>
              <a:t> </a:t>
            </a:r>
            <a:r>
              <a:rPr lang="de-DE" sz="1800" err="1"/>
              <a:t>поновлення</a:t>
            </a:r>
            <a:r>
              <a:rPr lang="de-DE" sz="1800"/>
              <a:t>, </a:t>
            </a:r>
            <a:r>
              <a:rPr lang="de-DE" sz="1800" err="1"/>
              <a:t>де</a:t>
            </a:r>
            <a:r>
              <a:rPr lang="de-DE" sz="1800"/>
              <a:t> </a:t>
            </a:r>
            <a:r>
              <a:rPr lang="de-DE" sz="1800" err="1"/>
              <a:t>це</a:t>
            </a:r>
            <a:r>
              <a:rPr lang="de-DE" sz="1800"/>
              <a:t> </a:t>
            </a:r>
            <a:r>
              <a:rPr lang="de-DE" sz="1800" err="1"/>
              <a:t>можливо</a:t>
            </a:r>
            <a:endParaRPr lang="de-DE" sz="1800"/>
          </a:p>
          <a:p>
            <a:r>
              <a:rPr lang="de-DE" sz="1800" err="1"/>
              <a:t>Адаптовані</a:t>
            </a:r>
            <a:r>
              <a:rPr lang="de-DE" sz="1800"/>
              <a:t> </a:t>
            </a:r>
            <a:r>
              <a:rPr lang="de-DE" sz="1800" err="1"/>
              <a:t>дикі</a:t>
            </a:r>
            <a:r>
              <a:rPr lang="de-DE" sz="1800"/>
              <a:t> </a:t>
            </a:r>
            <a:r>
              <a:rPr lang="de-DE" sz="1800" err="1"/>
              <a:t>деревостани</a:t>
            </a:r>
            <a:endParaRPr lang="de-DE" sz="1800"/>
          </a:p>
          <a:p>
            <a:r>
              <a:rPr lang="de-DE" sz="1800" err="1"/>
              <a:t>Догляд</a:t>
            </a:r>
            <a:r>
              <a:rPr lang="de-DE" sz="1800"/>
              <a:t> (Z-</a:t>
            </a:r>
            <a:r>
              <a:rPr lang="de-DE" sz="1800" err="1"/>
              <a:t>дерева</a:t>
            </a:r>
            <a:r>
              <a:rPr lang="de-DE" sz="1800"/>
              <a:t>)</a:t>
            </a:r>
          </a:p>
          <a:p>
            <a:r>
              <a:rPr lang="de-DE" sz="1800" err="1"/>
              <a:t>Біорізноманіття</a:t>
            </a:r>
            <a:r>
              <a:rPr lang="de-DE" sz="1800"/>
              <a:t>: </a:t>
            </a:r>
            <a:r>
              <a:rPr lang="de-DE" sz="1800" err="1"/>
              <a:t>інтегративна</a:t>
            </a:r>
            <a:r>
              <a:rPr lang="de-DE" sz="1800"/>
              <a:t> </a:t>
            </a:r>
            <a:r>
              <a:rPr lang="de-DE" sz="1800" err="1"/>
              <a:t>охорона</a:t>
            </a:r>
            <a:r>
              <a:rPr lang="de-DE" sz="1800"/>
              <a:t> </a:t>
            </a:r>
            <a:r>
              <a:rPr lang="de-DE" sz="1800" err="1"/>
              <a:t>природи</a:t>
            </a:r>
            <a:r>
              <a:rPr lang="de-DE" sz="1800"/>
              <a:t> (</a:t>
            </a:r>
            <a:r>
              <a:rPr lang="de-DE" sz="1800" err="1"/>
              <a:t>сегрегація</a:t>
            </a:r>
            <a:r>
              <a:rPr lang="de-DE" sz="1800"/>
              <a:t>?)</a:t>
            </a:r>
          </a:p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0D5DD9-740C-EDD7-58A6-F96C74089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57166"/>
            <a:ext cx="4335338" cy="823912"/>
          </a:xfrm>
        </p:spPr>
        <p:txBody>
          <a:bodyPr/>
          <a:lstStyle/>
          <a:p>
            <a:r>
              <a:rPr lang="de-DE" u="sng" err="1"/>
              <a:t>Природне</a:t>
            </a:r>
            <a:r>
              <a:rPr lang="de-DE" u="sng"/>
              <a:t> </a:t>
            </a:r>
            <a:r>
              <a:rPr lang="de-DE" err="1"/>
              <a:t>ведення</a:t>
            </a:r>
            <a:r>
              <a:rPr lang="de-DE"/>
              <a:t> </a:t>
            </a:r>
            <a:r>
              <a:rPr lang="de-DE" err="1"/>
              <a:t>лісового</a:t>
            </a:r>
            <a:r>
              <a:rPr lang="de-DE"/>
              <a:t> </a:t>
            </a:r>
            <a:r>
              <a:rPr lang="de-DE" err="1"/>
              <a:t>господарства</a:t>
            </a:r>
            <a:endParaRPr lang="de-DE"/>
          </a:p>
          <a:p>
            <a:r>
              <a:rPr lang="de-DE"/>
              <a:t>(</a:t>
            </a:r>
            <a:r>
              <a:rPr lang="de-DE" err="1"/>
              <a:t>Continous</a:t>
            </a:r>
            <a:r>
              <a:rPr lang="de-DE"/>
              <a:t> Cover </a:t>
            </a:r>
            <a:r>
              <a:rPr lang="de-DE" err="1"/>
              <a:t>Forestry</a:t>
            </a:r>
            <a:r>
              <a:rPr lang="de-DE"/>
              <a:t>; ANW, </a:t>
            </a:r>
            <a:r>
              <a:rPr lang="de-DE" err="1"/>
              <a:t>ProSilva</a:t>
            </a:r>
            <a:r>
              <a:rPr lang="de-DE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72BB15-BD2F-AEF0-95FE-FAC73A2E4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7958" y="2293076"/>
            <a:ext cx="4119314" cy="3684588"/>
          </a:xfrm>
        </p:spPr>
        <p:txBody>
          <a:bodyPr/>
          <a:lstStyle/>
          <a:p>
            <a:r>
              <a:rPr lang="de-DE" sz="1800" err="1">
                <a:solidFill>
                  <a:srgbClr val="0000FF"/>
                </a:solidFill>
              </a:rPr>
              <a:t>Високі</a:t>
            </a:r>
            <a:r>
              <a:rPr lang="de-DE" sz="1800">
                <a:solidFill>
                  <a:srgbClr val="0000FF"/>
                </a:solidFill>
              </a:rPr>
              <a:t> </a:t>
            </a:r>
            <a:r>
              <a:rPr lang="de-DE" sz="1800" err="1">
                <a:solidFill>
                  <a:srgbClr val="0000FF"/>
                </a:solidFill>
              </a:rPr>
              <a:t>фінансові</a:t>
            </a:r>
            <a:r>
              <a:rPr lang="de-DE" sz="1800">
                <a:solidFill>
                  <a:srgbClr val="0000FF"/>
                </a:solidFill>
              </a:rPr>
              <a:t> </a:t>
            </a:r>
            <a:r>
              <a:rPr lang="de-DE" sz="1800" err="1">
                <a:solidFill>
                  <a:srgbClr val="0000FF"/>
                </a:solidFill>
              </a:rPr>
              <a:t>показники</a:t>
            </a:r>
            <a:endParaRPr lang="de-DE" sz="1800">
              <a:solidFill>
                <a:srgbClr val="0000FF"/>
              </a:solidFill>
            </a:endParaRPr>
          </a:p>
          <a:p>
            <a:r>
              <a:rPr lang="de-DE" sz="1800" err="1"/>
              <a:t>Місцеві</a:t>
            </a:r>
            <a:r>
              <a:rPr lang="de-DE" sz="1800"/>
              <a:t> </a:t>
            </a:r>
            <a:r>
              <a:rPr lang="de-DE" sz="1800" err="1"/>
              <a:t>породи</a:t>
            </a:r>
            <a:r>
              <a:rPr lang="de-DE" sz="1800"/>
              <a:t> </a:t>
            </a:r>
            <a:r>
              <a:rPr lang="de-DE" sz="1800" err="1"/>
              <a:t>дерев</a:t>
            </a:r>
            <a:endParaRPr lang="de-DE" sz="1800"/>
          </a:p>
          <a:p>
            <a:r>
              <a:rPr lang="de-DE" sz="1800" err="1"/>
              <a:t>Обслуговування</a:t>
            </a:r>
            <a:r>
              <a:rPr lang="de-DE" sz="1800"/>
              <a:t>: </a:t>
            </a:r>
            <a:r>
              <a:rPr lang="de-DE" sz="1800" err="1"/>
              <a:t>одне</a:t>
            </a:r>
            <a:r>
              <a:rPr lang="de-DE" sz="1800"/>
              <a:t> </a:t>
            </a:r>
            <a:r>
              <a:rPr lang="de-DE" sz="1800" err="1"/>
              <a:t>дерево</a:t>
            </a:r>
            <a:endParaRPr lang="de-DE" sz="1800"/>
          </a:p>
          <a:p>
            <a:r>
              <a:rPr lang="de-DE" sz="1800" err="1"/>
              <a:t>Відсутність</a:t>
            </a:r>
            <a:r>
              <a:rPr lang="de-DE" sz="1800"/>
              <a:t> </a:t>
            </a:r>
            <a:r>
              <a:rPr lang="de-DE" sz="1800" err="1"/>
              <a:t>екстенсивного</a:t>
            </a:r>
            <a:r>
              <a:rPr lang="de-DE" sz="1800"/>
              <a:t> </a:t>
            </a:r>
            <a:r>
              <a:rPr lang="de-DE" sz="1800" err="1"/>
              <a:t>відновлення</a:t>
            </a:r>
            <a:r>
              <a:rPr lang="de-DE" sz="1800"/>
              <a:t>, </a:t>
            </a:r>
            <a:r>
              <a:rPr lang="de-DE" sz="1800" err="1"/>
              <a:t>спрямованого</a:t>
            </a:r>
            <a:r>
              <a:rPr lang="de-DE" sz="1800"/>
              <a:t> </a:t>
            </a:r>
            <a:r>
              <a:rPr lang="de-DE" sz="1800" err="1"/>
              <a:t>на</a:t>
            </a:r>
            <a:endParaRPr lang="de-DE" sz="1800"/>
          </a:p>
          <a:p>
            <a:r>
              <a:rPr lang="de-DE" sz="1800" err="1"/>
              <a:t>Адаптовані</a:t>
            </a:r>
            <a:r>
              <a:rPr lang="de-DE" sz="1800"/>
              <a:t> </a:t>
            </a:r>
            <a:r>
              <a:rPr lang="de-DE" sz="1800" err="1"/>
              <a:t>дикі</a:t>
            </a:r>
            <a:r>
              <a:rPr lang="de-DE" sz="1800"/>
              <a:t> </a:t>
            </a:r>
            <a:r>
              <a:rPr lang="de-DE" sz="1800" err="1"/>
              <a:t>деревостани</a:t>
            </a:r>
            <a:endParaRPr lang="de-DE" sz="1800"/>
          </a:p>
          <a:p>
            <a:r>
              <a:rPr lang="de-DE" sz="1800" err="1"/>
              <a:t>Природне</a:t>
            </a:r>
            <a:r>
              <a:rPr lang="de-DE" sz="1800"/>
              <a:t> </a:t>
            </a:r>
            <a:r>
              <a:rPr lang="de-DE" sz="1800" err="1"/>
              <a:t>поновлення</a:t>
            </a:r>
            <a:r>
              <a:rPr lang="de-DE" sz="1800"/>
              <a:t> (</a:t>
            </a:r>
            <a:r>
              <a:rPr lang="de-DE" sz="1800" err="1"/>
              <a:t>посадка</a:t>
            </a:r>
            <a:r>
              <a:rPr lang="de-DE" sz="1800"/>
              <a:t>, </a:t>
            </a:r>
            <a:r>
              <a:rPr lang="de-DE" sz="1800" err="1"/>
              <a:t>посів</a:t>
            </a:r>
            <a:r>
              <a:rPr lang="de-DE" sz="1800"/>
              <a:t>)</a:t>
            </a:r>
          </a:p>
          <a:p>
            <a:r>
              <a:rPr lang="de-DE" sz="1800" err="1"/>
              <a:t>Автоматизація</a:t>
            </a:r>
            <a:r>
              <a:rPr lang="de-DE" sz="1800"/>
              <a:t> </a:t>
            </a:r>
            <a:r>
              <a:rPr lang="de-DE" sz="1800" err="1"/>
              <a:t>процесу</a:t>
            </a:r>
            <a:endParaRPr lang="de-DE" sz="1800"/>
          </a:p>
          <a:p>
            <a:r>
              <a:rPr lang="de-DE" sz="1800" err="1"/>
              <a:t>Біорізноманіття</a:t>
            </a:r>
            <a:r>
              <a:rPr lang="de-DE" sz="1800"/>
              <a:t>: </a:t>
            </a:r>
            <a:r>
              <a:rPr lang="de-DE" sz="1800" err="1"/>
              <a:t>Інтегративна</a:t>
            </a:r>
            <a:r>
              <a:rPr lang="de-DE" sz="1800"/>
              <a:t> </a:t>
            </a:r>
            <a:r>
              <a:rPr lang="de-DE" sz="1800" err="1"/>
              <a:t>охорона</a:t>
            </a:r>
            <a:r>
              <a:rPr lang="de-DE" sz="1800"/>
              <a:t> </a:t>
            </a:r>
            <a:r>
              <a:rPr lang="de-DE" sz="1800" err="1"/>
              <a:t>природи</a:t>
            </a:r>
            <a:r>
              <a:rPr lang="de-DE" sz="1800"/>
              <a:t> </a:t>
            </a:r>
            <a:r>
              <a:rPr lang="de-DE" sz="180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800" err="1">
                <a:solidFill>
                  <a:schemeClr val="bg1">
                    <a:lumMod val="65000"/>
                  </a:schemeClr>
                </a:solidFill>
              </a:rPr>
              <a:t>сегрегація</a:t>
            </a:r>
            <a:r>
              <a:rPr lang="de-DE" sz="180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43FCCA-C5F0-AD1C-5382-413070BB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err="1"/>
              <a:t>Онлайн</a:t>
            </a:r>
            <a:r>
              <a:rPr lang="de-DE" altLang="de-DE"/>
              <a:t>, 18.12.2025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8486951-576E-81E0-86BF-03AF6DC7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3F2747-DCC7-28EF-4777-A99A6826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BCB-DA68-4E15-B331-8F45AFED9914}" type="slidenum">
              <a:rPr lang="de-DE" altLang="de-DE" smtClean="0"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6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D28C2-45D1-5052-E889-EBD778A4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Наближене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uk-UA"/>
              <a:t>ч</a:t>
            </a:r>
            <a:r>
              <a:rPr lang="de-DE"/>
              <a:t>и </a:t>
            </a:r>
            <a:r>
              <a:rPr lang="de-DE" err="1"/>
              <a:t>природн</a:t>
            </a:r>
            <a:r>
              <a:rPr lang="uk-UA"/>
              <a:t>е</a:t>
            </a:r>
            <a:br>
              <a:rPr lang="de-DE"/>
            </a:br>
            <a:r>
              <a:rPr lang="de-DE" sz="2400" err="1"/>
              <a:t>Наближене</a:t>
            </a:r>
            <a:r>
              <a:rPr lang="de-DE" sz="2400"/>
              <a:t> </a:t>
            </a:r>
            <a:r>
              <a:rPr lang="de-DE" sz="2400" err="1"/>
              <a:t>до</a:t>
            </a:r>
            <a:r>
              <a:rPr lang="de-DE" sz="2400"/>
              <a:t> </a:t>
            </a:r>
            <a:r>
              <a:rPr lang="de-DE" sz="2400" err="1"/>
              <a:t>природи</a:t>
            </a:r>
            <a:r>
              <a:rPr lang="de-DE" sz="2400"/>
              <a:t> </a:t>
            </a:r>
            <a:r>
              <a:rPr lang="de-DE" sz="2400" err="1"/>
              <a:t>лісівництво</a:t>
            </a:r>
            <a:r>
              <a:rPr lang="de-DE" sz="2400"/>
              <a:t> в </a:t>
            </a:r>
            <a:r>
              <a:rPr lang="de-DE" sz="2400" err="1"/>
              <a:t>Баден-Вюртемберзі</a:t>
            </a:r>
            <a:endParaRPr lang="de-DE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3C7FDA-0E94-F027-14F5-3B90FB4C0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58" y="1722108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de-DE"/>
              <a:t>"В </a:t>
            </a:r>
            <a:r>
              <a:rPr lang="de-DE" err="1"/>
              <a:t>основі</a:t>
            </a:r>
            <a:r>
              <a:rPr lang="de-DE"/>
              <a:t> </a:t>
            </a:r>
            <a:r>
              <a:rPr lang="de-DE" err="1"/>
              <a:t>концепції</a:t>
            </a:r>
            <a:r>
              <a:rPr lang="de-DE"/>
              <a:t> </a:t>
            </a:r>
            <a:r>
              <a:rPr lang="de-DE" err="1"/>
              <a:t>наближеного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de-DE" err="1"/>
              <a:t>лісівництва</a:t>
            </a:r>
            <a:r>
              <a:rPr lang="de-DE"/>
              <a:t> </a:t>
            </a:r>
            <a:r>
              <a:rPr lang="de-DE" err="1"/>
              <a:t>лежать</a:t>
            </a:r>
            <a:r>
              <a:rPr lang="de-DE"/>
              <a:t> </a:t>
            </a:r>
            <a:r>
              <a:rPr lang="de-DE" err="1"/>
              <a:t>шість</a:t>
            </a:r>
            <a:r>
              <a:rPr lang="de-DE"/>
              <a:t> </a:t>
            </a:r>
            <a:r>
              <a:rPr lang="de-DE" err="1"/>
              <a:t>центральних</a:t>
            </a:r>
            <a:r>
              <a:rPr lang="de-DE"/>
              <a:t> </a:t>
            </a:r>
            <a:r>
              <a:rPr lang="de-DE" err="1"/>
              <a:t>лісівничих</a:t>
            </a:r>
            <a:r>
              <a:rPr lang="de-DE"/>
              <a:t> </a:t>
            </a:r>
            <a:r>
              <a:rPr lang="de-DE" err="1"/>
              <a:t>елементів</a:t>
            </a:r>
            <a:r>
              <a:rPr lang="de-DE"/>
              <a:t>, </a:t>
            </a:r>
            <a:r>
              <a:rPr lang="de-DE" err="1"/>
              <a:t>які</a:t>
            </a:r>
            <a:r>
              <a:rPr lang="de-DE"/>
              <a:t> </a:t>
            </a:r>
            <a:r>
              <a:rPr lang="de-DE" err="1"/>
              <a:t>становлять</a:t>
            </a:r>
            <a:r>
              <a:rPr lang="de-DE"/>
              <a:t> </a:t>
            </a:r>
            <a:r>
              <a:rPr lang="de-DE" err="1"/>
              <a:t>наближене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de-DE" err="1"/>
              <a:t>лісівництво</a:t>
            </a:r>
            <a:r>
              <a:rPr lang="de-DE"/>
              <a:t> у </a:t>
            </a:r>
            <a:r>
              <a:rPr lang="de-DE" err="1"/>
              <a:t>вужчому</a:t>
            </a:r>
            <a:r>
              <a:rPr lang="de-DE"/>
              <a:t> </a:t>
            </a:r>
            <a:r>
              <a:rPr lang="de-DE" err="1"/>
              <a:t>розумінні</a:t>
            </a:r>
            <a:r>
              <a:rPr lang="de-DE"/>
              <a:t> ():</a:t>
            </a:r>
          </a:p>
          <a:p>
            <a:pPr marL="457200" indent="-457200">
              <a:buFont typeface="+mj-lt"/>
              <a:buAutoNum type="arabicPeriod"/>
            </a:pPr>
            <a:r>
              <a:rPr lang="de-DE" err="1"/>
              <a:t>Близькість</a:t>
            </a:r>
            <a:r>
              <a:rPr lang="de-DE"/>
              <a:t> </a:t>
            </a:r>
            <a:r>
              <a:rPr lang="de-DE" err="1"/>
              <a:t>до</a:t>
            </a:r>
            <a:r>
              <a:rPr lang="de-DE"/>
              <a:t> </a:t>
            </a:r>
            <a:r>
              <a:rPr lang="de-DE" err="1"/>
              <a:t>природи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орієнтація</a:t>
            </a:r>
            <a:r>
              <a:rPr lang="de-DE"/>
              <a:t> </a:t>
            </a:r>
            <a:r>
              <a:rPr lang="de-DE" err="1"/>
              <a:t>на</a:t>
            </a:r>
            <a:r>
              <a:rPr lang="de-DE"/>
              <a:t> </a:t>
            </a:r>
            <a:r>
              <a:rPr lang="de-DE" err="1"/>
              <a:t>місцевість</a:t>
            </a:r>
            <a:r>
              <a:rPr lang="de-DE"/>
              <a:t> </a:t>
            </a:r>
            <a:r>
              <a:rPr lang="de-DE" err="1"/>
              <a:t>при</a:t>
            </a:r>
            <a:r>
              <a:rPr lang="de-DE"/>
              <a:t> </a:t>
            </a:r>
            <a:r>
              <a:rPr lang="de-DE" err="1"/>
              <a:t>виборі</a:t>
            </a:r>
            <a:r>
              <a:rPr lang="de-DE"/>
              <a:t> </a:t>
            </a:r>
            <a:r>
              <a:rPr lang="de-DE" err="1"/>
              <a:t>деревних</a:t>
            </a:r>
            <a:r>
              <a:rPr lang="de-DE"/>
              <a:t> </a:t>
            </a:r>
            <a:r>
              <a:rPr lang="de-DE" err="1"/>
              <a:t>порід</a:t>
            </a:r>
            <a:r>
              <a:rPr lang="de-DE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de-DE" err="1"/>
              <a:t>екологічна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фізична</a:t>
            </a:r>
            <a:r>
              <a:rPr lang="de-DE"/>
              <a:t> </a:t>
            </a:r>
            <a:r>
              <a:rPr lang="de-DE" err="1"/>
              <a:t>стабільність</a:t>
            </a:r>
            <a:r>
              <a:rPr lang="de-DE"/>
              <a:t> </a:t>
            </a:r>
            <a:r>
              <a:rPr lang="de-DE" err="1"/>
              <a:t>лісів</a:t>
            </a:r>
            <a:r>
              <a:rPr lang="de-DE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uk-UA"/>
              <a:t>п</a:t>
            </a:r>
            <a:r>
              <a:rPr lang="de-DE" err="1"/>
              <a:t>ринцип</a:t>
            </a:r>
            <a:r>
              <a:rPr lang="de-DE"/>
              <a:t> </a:t>
            </a:r>
            <a:r>
              <a:rPr lang="de-DE" err="1"/>
              <a:t>мішаних</a:t>
            </a:r>
            <a:r>
              <a:rPr lang="de-DE"/>
              <a:t> </a:t>
            </a:r>
            <a:r>
              <a:rPr lang="de-DE" err="1"/>
              <a:t>лісів</a:t>
            </a:r>
            <a:r>
              <a:rPr lang="de-DE"/>
              <a:t> і </a:t>
            </a:r>
            <a:r>
              <a:rPr lang="ru-RU"/>
              <a:t>ступінчастість</a:t>
            </a:r>
            <a:r>
              <a:rPr lang="de-DE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uk-UA"/>
              <a:t>о</a:t>
            </a:r>
            <a:r>
              <a:rPr lang="de-DE" err="1"/>
              <a:t>рієнтація</a:t>
            </a:r>
            <a:r>
              <a:rPr lang="de-DE"/>
              <a:t> </a:t>
            </a:r>
            <a:r>
              <a:rPr lang="de-DE" err="1"/>
              <a:t>на</a:t>
            </a:r>
            <a:r>
              <a:rPr lang="de-DE"/>
              <a:t> </a:t>
            </a:r>
            <a:r>
              <a:rPr lang="de-DE" err="1"/>
              <a:t>природне</a:t>
            </a:r>
            <a:r>
              <a:rPr lang="de-DE"/>
              <a:t> </a:t>
            </a:r>
            <a:r>
              <a:rPr lang="de-DE" err="1"/>
              <a:t>поновлення</a:t>
            </a:r>
            <a:r>
              <a:rPr lang="de-DE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de-DE" err="1"/>
              <a:t>лісівничо-стійкі</a:t>
            </a:r>
            <a:r>
              <a:rPr lang="de-DE"/>
              <a:t>, </a:t>
            </a:r>
            <a:r>
              <a:rPr lang="de-DE" err="1"/>
              <a:t>адаптовані</a:t>
            </a:r>
            <a:r>
              <a:rPr lang="de-DE"/>
              <a:t> </a:t>
            </a:r>
            <a:r>
              <a:rPr lang="de-DE" err="1"/>
              <a:t>популяції</a:t>
            </a:r>
            <a:r>
              <a:rPr lang="de-DE"/>
              <a:t> </a:t>
            </a:r>
            <a:r>
              <a:rPr lang="de-DE" err="1"/>
              <a:t>дичини</a:t>
            </a:r>
            <a:r>
              <a:rPr lang="de-DE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de-DE" err="1"/>
              <a:t>управління</a:t>
            </a:r>
            <a:r>
              <a:rPr lang="de-DE"/>
              <a:t> </a:t>
            </a:r>
            <a:r>
              <a:rPr lang="de-DE" err="1"/>
              <a:t>деревостанами</a:t>
            </a:r>
            <a:r>
              <a:rPr lang="de-DE"/>
              <a:t>, </a:t>
            </a:r>
            <a:r>
              <a:rPr lang="de-DE" err="1"/>
              <a:t>орієнтоване</a:t>
            </a:r>
            <a:r>
              <a:rPr lang="de-DE"/>
              <a:t> </a:t>
            </a:r>
            <a:r>
              <a:rPr lang="de-DE" err="1"/>
              <a:t>на</a:t>
            </a:r>
            <a:r>
              <a:rPr lang="de-DE"/>
              <a:t> </a:t>
            </a:r>
            <a:r>
              <a:rPr lang="de-DE" err="1"/>
              <a:t>якість</a:t>
            </a:r>
            <a:r>
              <a:rPr lang="de-DE"/>
              <a:t> </a:t>
            </a:r>
            <a:r>
              <a:rPr lang="de-DE" err="1"/>
              <a:t>та</a:t>
            </a:r>
            <a:r>
              <a:rPr lang="de-DE"/>
              <a:t> </a:t>
            </a:r>
            <a:r>
              <a:rPr lang="de-DE" err="1"/>
              <a:t>стабільність</a:t>
            </a:r>
            <a:r>
              <a:rPr lang="de-DE"/>
              <a:t>".</a:t>
            </a:r>
          </a:p>
          <a:p>
            <a:endParaRPr lang="de-DE"/>
          </a:p>
          <a:p>
            <a:r>
              <a:rPr lang="de-DE" sz="1000"/>
              <a:t>(https://www.waldwissen.net/de/waldwirtschaft/waldbau/waldumbau/naturnahe-waldwirtschaft-in-bw; 10.12.2025)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D68BC-4CB0-6F7C-1532-DAFF0DFE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Онлайн, 18.12.2025</a:t>
            </a:r>
          </a:p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9B6BFD-3CB2-9E2B-9F66-B57E762A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err="1"/>
              <a:t>Професор</a:t>
            </a:r>
            <a:r>
              <a:rPr lang="de-DE" altLang="de-DE"/>
              <a:t>, д-р </a:t>
            </a:r>
            <a:r>
              <a:rPr lang="de-DE" altLang="de-DE" err="1"/>
              <a:t>Манфред</a:t>
            </a:r>
            <a:r>
              <a:rPr lang="de-DE" altLang="de-DE"/>
              <a:t> Ш</a:t>
            </a:r>
            <a:r>
              <a:rPr lang="uk-UA" altLang="de-DE"/>
              <a:t>ьо</a:t>
            </a:r>
            <a:r>
              <a:rPr lang="de-DE" altLang="de-DE" err="1"/>
              <a:t>льх</a:t>
            </a:r>
            <a:r>
              <a:rPr lang="de-DE" altLang="de-DE"/>
              <a:t>, </a:t>
            </a:r>
            <a:r>
              <a:rPr lang="de-DE" altLang="de-DE" err="1"/>
              <a:t>Silvatip</a:t>
            </a: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8BC12A-5081-26B0-286E-3E8DCBA1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3FA3-2401-4061-832D-48DF6DAF83E2}" type="slidenum">
              <a:rPr lang="de-DE" altLang="de-DE" smtClean="0"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46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änzen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5AE73F3A7726419B17A6AE052AAF73" ma:contentTypeVersion="15" ma:contentTypeDescription="Ein neues Dokument erstellen." ma:contentTypeScope="" ma:versionID="704cfe0d3a12a9203ddcfc6a765839cc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3f209b7a4dbf43f4f05e1b836491286f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Props1.xml><?xml version="1.0" encoding="utf-8"?>
<ds:datastoreItem xmlns:ds="http://schemas.openxmlformats.org/officeDocument/2006/customXml" ds:itemID="{6766188B-7E40-43FB-BC7C-54A01F665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856E03-6F30-4547-B883-8990948E6760}">
  <ds:schemaRefs>
    <ds:schemaRef ds:uri="7c83095a-db20-459a-9d7d-43b1b6dbea8c"/>
    <ds:schemaRef ds:uri="b4de3b38-e3bc-457f-93af-f189da2c85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3EAEF66-A5EB-4DF3-BD1C-0F3193CDBCD3}">
  <ds:schemaRefs>
    <ds:schemaRef ds:uri="7c83095a-db20-459a-9d7d-43b1b6dbea8c"/>
    <ds:schemaRef ds:uri="b4de3b38-e3bc-457f-93af-f189da2c859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2290</Words>
  <Application>Microsoft Office PowerPoint</Application>
  <PresentationFormat>Bildschirmpräsentation (4:3)</PresentationFormat>
  <Paragraphs>314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Courier New</vt:lpstr>
      <vt:lpstr>Wingdings</vt:lpstr>
      <vt:lpstr>Office</vt:lpstr>
      <vt:lpstr>Багатофункціональне та наближене до природи лісове господарство (Multifunctional and Close-to-Nature Forestry (MFM, CNF)  </vt:lpstr>
      <vt:lpstr>Зміст</vt:lpstr>
      <vt:lpstr>Багатофункціональне ведення лісового господарства</vt:lpstr>
      <vt:lpstr>Стандарти Федеральний закон про ліси (Федеративна Республіка Німеччина, 1975)</vt:lpstr>
      <vt:lpstr>Стандарти Лісовий закон Баварії (2005)</vt:lpstr>
      <vt:lpstr>Стандарти Саар (1977)</vt:lpstr>
      <vt:lpstr>Стандарти: Сертифікація (PEFC): сертифікація управління лісовими ресурсами (БФ, НПЛГ)</vt:lpstr>
      <vt:lpstr>Наближені до природи чи природні</vt:lpstr>
      <vt:lpstr>Наближене до природи чи природне Наближене до природи лісівництво в Баден-Вюртемберзі</vt:lpstr>
      <vt:lpstr>Наближений до природи чи природний Переваги сталих лісів</vt:lpstr>
      <vt:lpstr>Наближений до природи vs природний</vt:lpstr>
      <vt:lpstr>Наближений до природи vs природний</vt:lpstr>
      <vt:lpstr>Наближений до природи vs природний</vt:lpstr>
      <vt:lpstr>Наближений до природи vs природний</vt:lpstr>
      <vt:lpstr>Наближені до природи чи природні</vt:lpstr>
      <vt:lpstr>Лісове планування</vt:lpstr>
      <vt:lpstr>Варіанти Дауервальду (CCF) в Україні</vt:lpstr>
      <vt:lpstr>Навчання</vt:lpstr>
      <vt:lpstr>Навчання</vt:lpstr>
      <vt:lpstr>Ризики невдач</vt:lpstr>
      <vt:lpstr>Наближений до природи чи природний</vt:lpstr>
      <vt:lpstr>Підсумки</vt:lpstr>
      <vt:lpstr>PowerPoint-Präsentation</vt:lpstr>
    </vt:vector>
  </TitlesOfParts>
  <Company>HS Weihenstephan-Triesdorf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Manfred Schölch</dc:creator>
  <cp:keywords>, docId:5C3D301814496C2690F0CEAEEC3CE508</cp:keywords>
  <cp:lastModifiedBy>Halyna Semytska</cp:lastModifiedBy>
  <cp:revision>1</cp:revision>
  <dcterms:created xsi:type="dcterms:W3CDTF">2018-02-20T16:51:03Z</dcterms:created>
  <dcterms:modified xsi:type="dcterms:W3CDTF">2025-12-18T09:14:20Z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  <property fmtid="{D5CDD505-2E9C-101B-9397-08002B2CF9AE}" pid="3" name="MediaServiceImageTags">
    <vt:lpwstr/>
  </property>
</Properties>
</file>