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4"/>
  </p:sldMasterIdLst>
  <p:notesMasterIdLst>
    <p:notesMasterId r:id="rId22"/>
  </p:notesMasterIdLst>
  <p:sldIdLst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6565"/>
    <a:srgbClr val="669900"/>
    <a:srgbClr val="33CC33"/>
    <a:srgbClr val="FFFFCC"/>
    <a:srgbClr val="0000CC"/>
    <a:srgbClr val="99CC00"/>
    <a:srgbClr val="333333"/>
    <a:srgbClr val="5F5F5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ABF2C-E2FF-4C33-9DFF-3301A838A81A}" v="6" dt="2026-03-16T17:54:27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yna Semytska" userId="a3d2e4e7-b9ff-45b1-8635-20d07c4ce47e" providerId="ADAL" clId="{FB7BFF1B-B6B8-43E0-A23D-4DB3B4C8A227}"/>
    <pc:docChg chg="addSld delSld modSld">
      <pc:chgData name="Halyna Semytska" userId="a3d2e4e7-b9ff-45b1-8635-20d07c4ce47e" providerId="ADAL" clId="{FB7BFF1B-B6B8-43E0-A23D-4DB3B4C8A227}" dt="2026-03-16T14:20:52.514" v="123" actId="13926"/>
      <pc:docMkLst>
        <pc:docMk/>
      </pc:docMkLst>
      <pc:sldChg chg="add">
        <pc:chgData name="Halyna Semytska" userId="a3d2e4e7-b9ff-45b1-8635-20d07c4ce47e" providerId="ADAL" clId="{FB7BFF1B-B6B8-43E0-A23D-4DB3B4C8A227}" dt="2026-03-13T16:10:46.492" v="0"/>
        <pc:sldMkLst>
          <pc:docMk/>
          <pc:sldMk cId="0" sldId="316"/>
        </pc:sldMkLst>
      </pc:sldChg>
      <pc:sldChg chg="modSp add mod">
        <pc:chgData name="Halyna Semytska" userId="a3d2e4e7-b9ff-45b1-8635-20d07c4ce47e" providerId="ADAL" clId="{FB7BFF1B-B6B8-43E0-A23D-4DB3B4C8A227}" dt="2026-03-13T16:12:17.142" v="10" actId="20577"/>
        <pc:sldMkLst>
          <pc:docMk/>
          <pc:sldMk cId="0" sldId="317"/>
        </pc:sldMkLst>
        <pc:spChg chg="mod">
          <ac:chgData name="Halyna Semytska" userId="a3d2e4e7-b9ff-45b1-8635-20d07c4ce47e" providerId="ADAL" clId="{FB7BFF1B-B6B8-43E0-A23D-4DB3B4C8A227}" dt="2026-03-13T16:12:17.142" v="10" actId="20577"/>
          <ac:spMkLst>
            <pc:docMk/>
            <pc:sldMk cId="0" sldId="317"/>
            <ac:spMk id="148495" creationId="{FD5439C4-FFD7-FB71-00C2-E6476FB862AD}"/>
          </ac:spMkLst>
        </pc:spChg>
      </pc:sldChg>
      <pc:sldChg chg="modSp add mod">
        <pc:chgData name="Halyna Semytska" userId="a3d2e4e7-b9ff-45b1-8635-20d07c4ce47e" providerId="ADAL" clId="{FB7BFF1B-B6B8-43E0-A23D-4DB3B4C8A227}" dt="2026-03-16T14:17:06.886" v="108" actId="13926"/>
        <pc:sldMkLst>
          <pc:docMk/>
          <pc:sldMk cId="0" sldId="318"/>
        </pc:sldMkLst>
        <pc:spChg chg="mod">
          <ac:chgData name="Halyna Semytska" userId="a3d2e4e7-b9ff-45b1-8635-20d07c4ce47e" providerId="ADAL" clId="{FB7BFF1B-B6B8-43E0-A23D-4DB3B4C8A227}" dt="2026-03-16T14:17:06.886" v="108" actId="13926"/>
          <ac:spMkLst>
            <pc:docMk/>
            <pc:sldMk cId="0" sldId="318"/>
            <ac:spMk id="114690" creationId="{DCE903F8-3726-F215-EE30-97F4CA090075}"/>
          </ac:spMkLst>
        </pc:spChg>
      </pc:sldChg>
      <pc:sldChg chg="add">
        <pc:chgData name="Halyna Semytska" userId="a3d2e4e7-b9ff-45b1-8635-20d07c4ce47e" providerId="ADAL" clId="{FB7BFF1B-B6B8-43E0-A23D-4DB3B4C8A227}" dt="2026-03-13T16:13:15.630" v="14"/>
        <pc:sldMkLst>
          <pc:docMk/>
          <pc:sldMk cId="2662407789" sldId="319"/>
        </pc:sldMkLst>
      </pc:sldChg>
      <pc:sldChg chg="add">
        <pc:chgData name="Halyna Semytska" userId="a3d2e4e7-b9ff-45b1-8635-20d07c4ce47e" providerId="ADAL" clId="{FB7BFF1B-B6B8-43E0-A23D-4DB3B4C8A227}" dt="2026-03-13T16:13:41.043" v="16"/>
        <pc:sldMkLst>
          <pc:docMk/>
          <pc:sldMk cId="0" sldId="320"/>
        </pc:sldMkLst>
      </pc:sldChg>
      <pc:sldChg chg="add">
        <pc:chgData name="Halyna Semytska" userId="a3d2e4e7-b9ff-45b1-8635-20d07c4ce47e" providerId="ADAL" clId="{FB7BFF1B-B6B8-43E0-A23D-4DB3B4C8A227}" dt="2026-03-13T16:14:03.608" v="18"/>
        <pc:sldMkLst>
          <pc:docMk/>
          <pc:sldMk cId="2386174413" sldId="321"/>
        </pc:sldMkLst>
      </pc:sldChg>
      <pc:sldChg chg="add">
        <pc:chgData name="Halyna Semytska" userId="a3d2e4e7-b9ff-45b1-8635-20d07c4ce47e" providerId="ADAL" clId="{FB7BFF1B-B6B8-43E0-A23D-4DB3B4C8A227}" dt="2026-03-13T16:14:20.016" v="20"/>
        <pc:sldMkLst>
          <pc:docMk/>
          <pc:sldMk cId="0" sldId="322"/>
        </pc:sldMkLst>
      </pc:sldChg>
      <pc:sldChg chg="add">
        <pc:chgData name="Halyna Semytska" userId="a3d2e4e7-b9ff-45b1-8635-20d07c4ce47e" providerId="ADAL" clId="{FB7BFF1B-B6B8-43E0-A23D-4DB3B4C8A227}" dt="2026-03-13T16:14:38.682" v="22"/>
        <pc:sldMkLst>
          <pc:docMk/>
          <pc:sldMk cId="0" sldId="323"/>
        </pc:sldMkLst>
      </pc:sldChg>
      <pc:sldChg chg="add">
        <pc:chgData name="Halyna Semytska" userId="a3d2e4e7-b9ff-45b1-8635-20d07c4ce47e" providerId="ADAL" clId="{FB7BFF1B-B6B8-43E0-A23D-4DB3B4C8A227}" dt="2026-03-13T16:14:55.190" v="24"/>
        <pc:sldMkLst>
          <pc:docMk/>
          <pc:sldMk cId="0" sldId="324"/>
        </pc:sldMkLst>
      </pc:sldChg>
      <pc:sldChg chg="add">
        <pc:chgData name="Halyna Semytska" userId="a3d2e4e7-b9ff-45b1-8635-20d07c4ce47e" providerId="ADAL" clId="{FB7BFF1B-B6B8-43E0-A23D-4DB3B4C8A227}" dt="2026-03-13T16:15:19.160" v="26"/>
        <pc:sldMkLst>
          <pc:docMk/>
          <pc:sldMk cId="0" sldId="325"/>
        </pc:sldMkLst>
      </pc:sldChg>
      <pc:sldChg chg="modSp add mod">
        <pc:chgData name="Halyna Semytska" userId="a3d2e4e7-b9ff-45b1-8635-20d07c4ce47e" providerId="ADAL" clId="{FB7BFF1B-B6B8-43E0-A23D-4DB3B4C8A227}" dt="2026-03-16T14:20:42.025" v="122" actId="13926"/>
        <pc:sldMkLst>
          <pc:docMk/>
          <pc:sldMk cId="0" sldId="326"/>
        </pc:sldMkLst>
        <pc:spChg chg="mod">
          <ac:chgData name="Halyna Semytska" userId="a3d2e4e7-b9ff-45b1-8635-20d07c4ce47e" providerId="ADAL" clId="{FB7BFF1B-B6B8-43E0-A23D-4DB3B4C8A227}" dt="2026-03-16T14:20:42.025" v="122" actId="13926"/>
          <ac:spMkLst>
            <pc:docMk/>
            <pc:sldMk cId="0" sldId="326"/>
            <ac:spMk id="153602" creationId="{EE1C2344-900D-C8CA-7676-42786C4D829E}"/>
          </ac:spMkLst>
        </pc:spChg>
      </pc:sldChg>
      <pc:sldChg chg="modSp add mod">
        <pc:chgData name="Halyna Semytska" userId="a3d2e4e7-b9ff-45b1-8635-20d07c4ce47e" providerId="ADAL" clId="{FB7BFF1B-B6B8-43E0-A23D-4DB3B4C8A227}" dt="2026-03-16T14:20:52.514" v="123" actId="13926"/>
        <pc:sldMkLst>
          <pc:docMk/>
          <pc:sldMk cId="0" sldId="327"/>
        </pc:sldMkLst>
        <pc:spChg chg="mod">
          <ac:chgData name="Halyna Semytska" userId="a3d2e4e7-b9ff-45b1-8635-20d07c4ce47e" providerId="ADAL" clId="{FB7BFF1B-B6B8-43E0-A23D-4DB3B4C8A227}" dt="2026-03-16T14:20:52.514" v="123" actId="13926"/>
          <ac:spMkLst>
            <pc:docMk/>
            <pc:sldMk cId="0" sldId="327"/>
            <ac:spMk id="181250" creationId="{AAF7360D-998C-5E53-53B2-F68196537C29}"/>
          </ac:spMkLst>
        </pc:spChg>
      </pc:sldChg>
      <pc:sldChg chg="add">
        <pc:chgData name="Halyna Semytska" userId="a3d2e4e7-b9ff-45b1-8635-20d07c4ce47e" providerId="ADAL" clId="{FB7BFF1B-B6B8-43E0-A23D-4DB3B4C8A227}" dt="2026-03-13T16:16:10.160" v="32"/>
        <pc:sldMkLst>
          <pc:docMk/>
          <pc:sldMk cId="3760546173" sldId="328"/>
        </pc:sldMkLst>
      </pc:sldChg>
      <pc:sldChg chg="add">
        <pc:chgData name="Halyna Semytska" userId="a3d2e4e7-b9ff-45b1-8635-20d07c4ce47e" providerId="ADAL" clId="{FB7BFF1B-B6B8-43E0-A23D-4DB3B4C8A227}" dt="2026-03-13T16:16:34.288" v="34"/>
        <pc:sldMkLst>
          <pc:docMk/>
          <pc:sldMk cId="2373411113" sldId="329"/>
        </pc:sldMkLst>
      </pc:sldChg>
      <pc:sldChg chg="add">
        <pc:chgData name="Halyna Semytska" userId="a3d2e4e7-b9ff-45b1-8635-20d07c4ce47e" providerId="ADAL" clId="{FB7BFF1B-B6B8-43E0-A23D-4DB3B4C8A227}" dt="2026-03-13T16:17:17.575" v="36"/>
        <pc:sldMkLst>
          <pc:docMk/>
          <pc:sldMk cId="3594807221" sldId="330"/>
        </pc:sldMkLst>
      </pc:sldChg>
      <pc:sldChg chg="add">
        <pc:chgData name="Halyna Semytska" userId="a3d2e4e7-b9ff-45b1-8635-20d07c4ce47e" providerId="ADAL" clId="{FB7BFF1B-B6B8-43E0-A23D-4DB3B4C8A227}" dt="2026-03-13T16:17:30.667" v="38"/>
        <pc:sldMkLst>
          <pc:docMk/>
          <pc:sldMk cId="1905902869" sldId="331"/>
        </pc:sldMkLst>
      </pc:sldChg>
      <pc:sldChg chg="add">
        <pc:chgData name="Halyna Semytska" userId="a3d2e4e7-b9ff-45b1-8635-20d07c4ce47e" providerId="ADAL" clId="{FB7BFF1B-B6B8-43E0-A23D-4DB3B4C8A227}" dt="2026-03-13T16:17:48.685" v="40"/>
        <pc:sldMkLst>
          <pc:docMk/>
          <pc:sldMk cId="0" sldId="332"/>
        </pc:sldMkLst>
      </pc:sldChg>
    </pc:docChg>
  </pc:docChgLst>
  <pc:docChgLst>
    <pc:chgData name="Vitaliy Storozhuk" userId="9d6b1be7-911f-407b-9949-55e935fa272c" providerId="ADAL" clId="{4D7E2CC5-1C04-4A97-8573-2BACEFA12A25}"/>
    <pc:docChg chg="custSel modSld">
      <pc:chgData name="Vitaliy Storozhuk" userId="9d6b1be7-911f-407b-9949-55e935fa272c" providerId="ADAL" clId="{4D7E2CC5-1C04-4A97-8573-2BACEFA12A25}" dt="2026-03-16T17:54:27.012" v="59" actId="20577"/>
      <pc:docMkLst>
        <pc:docMk/>
      </pc:docMkLst>
      <pc:sldChg chg="modSp mod">
        <pc:chgData name="Vitaliy Storozhuk" userId="9d6b1be7-911f-407b-9949-55e935fa272c" providerId="ADAL" clId="{4D7E2CC5-1C04-4A97-8573-2BACEFA12A25}" dt="2026-03-16T17:52:04.610" v="5" actId="14100"/>
        <pc:sldMkLst>
          <pc:docMk/>
          <pc:sldMk cId="0" sldId="316"/>
        </pc:sldMkLst>
        <pc:spChg chg="mod">
          <ac:chgData name="Vitaliy Storozhuk" userId="9d6b1be7-911f-407b-9949-55e935fa272c" providerId="ADAL" clId="{4D7E2CC5-1C04-4A97-8573-2BACEFA12A25}" dt="2026-03-16T17:52:04.610" v="5" actId="14100"/>
          <ac:spMkLst>
            <pc:docMk/>
            <pc:sldMk cId="0" sldId="316"/>
            <ac:spMk id="2076" creationId="{5AA37826-2D33-A48B-1F83-B96ECA04D908}"/>
          </ac:spMkLst>
        </pc:spChg>
      </pc:sldChg>
      <pc:sldChg chg="modSp mod">
        <pc:chgData name="Vitaliy Storozhuk" userId="9d6b1be7-911f-407b-9949-55e935fa272c" providerId="ADAL" clId="{4D7E2CC5-1C04-4A97-8573-2BACEFA12A25}" dt="2026-03-16T17:52:30.953" v="8" actId="6549"/>
        <pc:sldMkLst>
          <pc:docMk/>
          <pc:sldMk cId="0" sldId="317"/>
        </pc:sldMkLst>
        <pc:spChg chg="mod">
          <ac:chgData name="Vitaliy Storozhuk" userId="9d6b1be7-911f-407b-9949-55e935fa272c" providerId="ADAL" clId="{4D7E2CC5-1C04-4A97-8573-2BACEFA12A25}" dt="2026-03-16T17:52:30.953" v="8" actId="6549"/>
          <ac:spMkLst>
            <pc:docMk/>
            <pc:sldMk cId="0" sldId="317"/>
            <ac:spMk id="148502" creationId="{5E7C1AC8-105D-89EE-1423-8A39AAC818AC}"/>
          </ac:spMkLst>
        </pc:spChg>
      </pc:sldChg>
      <pc:sldChg chg="modSp mod">
        <pc:chgData name="Vitaliy Storozhuk" userId="9d6b1be7-911f-407b-9949-55e935fa272c" providerId="ADAL" clId="{4D7E2CC5-1C04-4A97-8573-2BACEFA12A25}" dt="2026-03-16T17:52:57.181" v="11" actId="20577"/>
        <pc:sldMkLst>
          <pc:docMk/>
          <pc:sldMk cId="0" sldId="320"/>
        </pc:sldMkLst>
        <pc:spChg chg="mod">
          <ac:chgData name="Vitaliy Storozhuk" userId="9d6b1be7-911f-407b-9949-55e935fa272c" providerId="ADAL" clId="{4D7E2CC5-1C04-4A97-8573-2BACEFA12A25}" dt="2026-03-16T17:52:57.181" v="11" actId="20577"/>
          <ac:spMkLst>
            <pc:docMk/>
            <pc:sldMk cId="0" sldId="320"/>
            <ac:spMk id="174082" creationId="{7BF4C031-B039-6A8D-75DB-2370E0DF24E4}"/>
          </ac:spMkLst>
        </pc:spChg>
      </pc:sldChg>
      <pc:sldChg chg="modSp mod">
        <pc:chgData name="Vitaliy Storozhuk" userId="9d6b1be7-911f-407b-9949-55e935fa272c" providerId="ADAL" clId="{4D7E2CC5-1C04-4A97-8573-2BACEFA12A25}" dt="2026-03-16T17:53:12.106" v="18" actId="20577"/>
        <pc:sldMkLst>
          <pc:docMk/>
          <pc:sldMk cId="0" sldId="323"/>
        </pc:sldMkLst>
        <pc:spChg chg="mod">
          <ac:chgData name="Vitaliy Storozhuk" userId="9d6b1be7-911f-407b-9949-55e935fa272c" providerId="ADAL" clId="{4D7E2CC5-1C04-4A97-8573-2BACEFA12A25}" dt="2026-03-16T17:53:12.106" v="18" actId="20577"/>
          <ac:spMkLst>
            <pc:docMk/>
            <pc:sldMk cId="0" sldId="323"/>
            <ac:spMk id="177154" creationId="{677C12EA-5287-715E-6E44-AD323CC7B88D}"/>
          </ac:spMkLst>
        </pc:spChg>
      </pc:sldChg>
      <pc:sldChg chg="modSp mod">
        <pc:chgData name="Vitaliy Storozhuk" userId="9d6b1be7-911f-407b-9949-55e935fa272c" providerId="ADAL" clId="{4D7E2CC5-1C04-4A97-8573-2BACEFA12A25}" dt="2026-03-16T17:54:05.607" v="54" actId="6549"/>
        <pc:sldMkLst>
          <pc:docMk/>
          <pc:sldMk cId="0" sldId="325"/>
        </pc:sldMkLst>
        <pc:spChg chg="mod">
          <ac:chgData name="Vitaliy Storozhuk" userId="9d6b1be7-911f-407b-9949-55e935fa272c" providerId="ADAL" clId="{4D7E2CC5-1C04-4A97-8573-2BACEFA12A25}" dt="2026-03-16T17:54:05.607" v="54" actId="6549"/>
          <ac:spMkLst>
            <pc:docMk/>
            <pc:sldMk cId="0" sldId="325"/>
            <ac:spMk id="180227" creationId="{07CF705B-93B7-947A-514F-ACE3F92944A8}"/>
          </ac:spMkLst>
        </pc:spChg>
      </pc:sldChg>
      <pc:sldChg chg="modSp">
        <pc:chgData name="Vitaliy Storozhuk" userId="9d6b1be7-911f-407b-9949-55e935fa272c" providerId="ADAL" clId="{4D7E2CC5-1C04-4A97-8573-2BACEFA12A25}" dt="2026-03-16T17:54:27.012" v="59" actId="20577"/>
        <pc:sldMkLst>
          <pc:docMk/>
          <pc:sldMk cId="3760546173" sldId="328"/>
        </pc:sldMkLst>
        <pc:spChg chg="mod">
          <ac:chgData name="Vitaliy Storozhuk" userId="9d6b1be7-911f-407b-9949-55e935fa272c" providerId="ADAL" clId="{4D7E2CC5-1C04-4A97-8573-2BACEFA12A25}" dt="2026-03-16T17:54:27.012" v="59" actId="20577"/>
          <ac:spMkLst>
            <pc:docMk/>
            <pc:sldMk cId="3760546173" sldId="328"/>
            <ac:spMk id="15" creationId="{8F3583F0-B053-F091-44E8-1D99E6E5E5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FF9874F-63A3-751B-2B8F-65B8F759AF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54" tIns="47677" rIns="95354" bIns="47677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33D3281-1609-AA33-BC9B-3A64F92F06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54" tIns="47677" rIns="95354" bIns="47677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D4157226-692D-5E6E-7B50-F04A239677B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06D7C4C6-A6D8-BF25-3152-B0468CDFB82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2513"/>
            <a:ext cx="5203825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54" tIns="47677" rIns="95354" bIns="47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72FD9D45-381A-4187-FE89-B7B4884BE2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54" tIns="47677" rIns="95354" bIns="47677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Times New Roman" panose="02020603050405020304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06D5C52D-9A16-9BE9-8C09-F86C46FF6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54" tIns="47677" rIns="95354" bIns="47677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Times New Roman" panose="02020603050405020304" pitchFamily="18" charset="0"/>
              </a:defRPr>
            </a:lvl1pPr>
          </a:lstStyle>
          <a:p>
            <a:fld id="{67545232-B749-43F7-8672-C99BAD997F51}" type="slidenum">
              <a:rPr lang="de-DE" altLang="de-DE"/>
              <a:pPr/>
              <a:t>‹№›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D29AD44-1919-4174-1E69-BB85E87E398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7CEC8B0C-5E93-FAB2-A574-01ABBBA575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pic>
        <p:nvPicPr>
          <p:cNvPr id="2" name="Picture 52">
            <a:extLst>
              <a:ext uri="{FF2B5EF4-FFF2-40B4-BE49-F238E27FC236}">
                <a16:creationId xmlns:a16="http://schemas.microsoft.com/office/drawing/2014/main" id="{E27841A6-1AEE-F510-2810-92A151BE40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39713"/>
            <a:ext cx="684212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3">
            <a:extLst>
              <a:ext uri="{FF2B5EF4-FFF2-40B4-BE49-F238E27FC236}">
                <a16:creationId xmlns:a16="http://schemas.microsoft.com/office/drawing/2014/main" id="{4BBC6DCF-A752-0B37-DCCD-A8E34C8FC0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4" y="141288"/>
            <a:ext cx="95408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4">
            <a:extLst>
              <a:ext uri="{FF2B5EF4-FFF2-40B4-BE49-F238E27FC236}">
                <a16:creationId xmlns:a16="http://schemas.microsoft.com/office/drawing/2014/main" id="{8EF4DD5E-CCA8-060F-2D52-CF6F3C40DB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3648" y="304800"/>
            <a:ext cx="655272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 dirty="0">
                <a:solidFill>
                  <a:schemeClr val="tx2"/>
                </a:solidFill>
                <a:latin typeface="Arial" panose="020B0604020202020204" pitchFamily="34" charset="0"/>
              </a:rPr>
              <a:t>Landesbetrieb Forst Brandenburg (LFB)  •  Abteilung 2 – Landeswaldbewirtschaftung  •</a:t>
            </a:r>
          </a:p>
          <a:p>
            <a:r>
              <a:rPr lang="de-DE" altLang="de-DE" sz="1200" b="1" dirty="0">
                <a:solidFill>
                  <a:schemeClr val="tx2"/>
                </a:solidFill>
                <a:latin typeface="Arial" panose="020B0604020202020204" pitchFamily="34" charset="0"/>
              </a:rPr>
              <a:t>Fachbereich 25 – Forsteinrichtung, Standortserkundung und Waldbiotopkartierung</a:t>
            </a:r>
          </a:p>
          <a:p>
            <a:pPr algn="ctr"/>
            <a:endParaRPr lang="de-DE" altLang="de-DE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55">
            <a:extLst>
              <a:ext uri="{FF2B5EF4-FFF2-40B4-BE49-F238E27FC236}">
                <a16:creationId xmlns:a16="http://schemas.microsoft.com/office/drawing/2014/main" id="{5AD2119D-24C1-AE4B-53A5-D420BE1B33A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03350" y="838200"/>
            <a:ext cx="64090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0323D8F7-3DC9-38EF-005A-71A1BD760B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31911" y="6477000"/>
            <a:ext cx="8771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altLang="de-DE" sz="1200" dirty="0">
                <a:latin typeface="Times New Roman" panose="02020603050405020304" pitchFamily="18" charset="0"/>
              </a:rPr>
              <a:t>17.03.2026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F2957925-BB63-005E-A7D7-06E6A37B5A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44975" y="6477000"/>
            <a:ext cx="836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altLang="de-DE" sz="1200">
                <a:latin typeface="Times New Roman" panose="02020603050405020304" pitchFamily="18" charset="0"/>
              </a:rPr>
              <a:t>Folie </a:t>
            </a:r>
            <a:fld id="{63D3F4A5-D20E-45AE-B214-765507A89AF5}" type="slidenum">
              <a:rPr lang="de-DE" altLang="de-DE" sz="1200">
                <a:latin typeface="Times New Roman" panose="02020603050405020304" pitchFamily="18" charset="0"/>
              </a:rPr>
              <a:pPr algn="r"/>
              <a:t>‹№›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8" name="Text Box 73">
            <a:extLst>
              <a:ext uri="{FF2B5EF4-FFF2-40B4-BE49-F238E27FC236}">
                <a16:creationId xmlns:a16="http://schemas.microsoft.com/office/drawing/2014/main" id="{985EED7F-83A0-5343-79AE-14445CF79B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496" y="6477000"/>
            <a:ext cx="9076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200" dirty="0">
                <a:latin typeface="Times New Roman" panose="02020603050405020304" pitchFamily="18" charset="0"/>
              </a:rPr>
              <a:t>Bernd Rose</a:t>
            </a:r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9141C-A41C-DE07-0257-48EF4FB45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3151D3-D346-5423-7A20-D34C8EA9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97111795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B645F-3826-2400-169A-5DC106F3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1810749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199920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>
            <a:extLst>
              <a:ext uri="{FF2B5EF4-FFF2-40B4-BE49-F238E27FC236}">
                <a16:creationId xmlns:a16="http://schemas.microsoft.com/office/drawing/2014/main" id="{E4926ECA-1FE9-4202-6A2D-60B06BEB9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844675"/>
            <a:ext cx="7056438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Klicken Sie, um die Formate des Vorlagentextes zu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B134F4D5-18F6-80E0-1FA9-263EA9FA5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149350"/>
            <a:ext cx="7345363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3090" name="Text Box 18">
            <a:extLst>
              <a:ext uri="{FF2B5EF4-FFF2-40B4-BE49-F238E27FC236}">
                <a16:creationId xmlns:a16="http://schemas.microsoft.com/office/drawing/2014/main" id="{B8A52239-B38C-F9C7-CDC1-211694F336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31911" y="6477000"/>
            <a:ext cx="8771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altLang="de-DE" sz="1200" dirty="0">
                <a:latin typeface="Times New Roman" panose="02020603050405020304" pitchFamily="18" charset="0"/>
              </a:rPr>
              <a:t>17.03.2026</a:t>
            </a:r>
          </a:p>
        </p:txBody>
      </p:sp>
      <p:sp>
        <p:nvSpPr>
          <p:cNvPr id="3091" name="Text Box 19">
            <a:extLst>
              <a:ext uri="{FF2B5EF4-FFF2-40B4-BE49-F238E27FC236}">
                <a16:creationId xmlns:a16="http://schemas.microsoft.com/office/drawing/2014/main" id="{9C5DA0B7-C7DF-BC13-042D-B9B44F5107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44975" y="6477000"/>
            <a:ext cx="836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altLang="de-DE" sz="1200">
                <a:latin typeface="Times New Roman" panose="02020603050405020304" pitchFamily="18" charset="0"/>
              </a:rPr>
              <a:t>Folie </a:t>
            </a:r>
            <a:fld id="{63D3F4A5-D20E-45AE-B214-765507A89AF5}" type="slidenum">
              <a:rPr lang="de-DE" altLang="de-DE" sz="1200">
                <a:latin typeface="Times New Roman" panose="02020603050405020304" pitchFamily="18" charset="0"/>
              </a:rPr>
              <a:pPr algn="r"/>
              <a:t>‹№›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pic>
        <p:nvPicPr>
          <p:cNvPr id="3124" name="Picture 52">
            <a:extLst>
              <a:ext uri="{FF2B5EF4-FFF2-40B4-BE49-F238E27FC236}">
                <a16:creationId xmlns:a16="http://schemas.microsoft.com/office/drawing/2014/main" id="{1DD018EC-F4AB-A58E-2754-69F8ABA357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39713"/>
            <a:ext cx="684212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5" name="Picture 53">
            <a:extLst>
              <a:ext uri="{FF2B5EF4-FFF2-40B4-BE49-F238E27FC236}">
                <a16:creationId xmlns:a16="http://schemas.microsoft.com/office/drawing/2014/main" id="{F1EF8042-98EB-B981-F849-33C0FAF813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4" y="141288"/>
            <a:ext cx="954088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6" name="Rectangle 54">
            <a:extLst>
              <a:ext uri="{FF2B5EF4-FFF2-40B4-BE49-F238E27FC236}">
                <a16:creationId xmlns:a16="http://schemas.microsoft.com/office/drawing/2014/main" id="{988B1E1E-A985-40CC-CF8D-68E18F2E85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03648" y="304800"/>
            <a:ext cx="655272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1200" b="1" dirty="0">
                <a:solidFill>
                  <a:schemeClr val="tx2"/>
                </a:solidFill>
                <a:latin typeface="Arial" panose="020B0604020202020204" pitchFamily="34" charset="0"/>
              </a:rPr>
              <a:t>Landesbetrieb Forst Brandenburg (LFB)  •  Abteilung 2 – Landeswaldbewirtschaftung  •</a:t>
            </a:r>
          </a:p>
          <a:p>
            <a:r>
              <a:rPr lang="de-DE" altLang="de-DE" sz="1200" b="1" dirty="0">
                <a:solidFill>
                  <a:schemeClr val="tx2"/>
                </a:solidFill>
                <a:latin typeface="Arial" panose="020B0604020202020204" pitchFamily="34" charset="0"/>
              </a:rPr>
              <a:t>Fachbereich 25 – Forsteinrichtung, Standortserkundung und Waldbiotopkartierung</a:t>
            </a:r>
          </a:p>
          <a:p>
            <a:pPr algn="ctr"/>
            <a:endParaRPr lang="de-DE" altLang="de-DE" sz="12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27" name="Line 55">
            <a:extLst>
              <a:ext uri="{FF2B5EF4-FFF2-40B4-BE49-F238E27FC236}">
                <a16:creationId xmlns:a16="http://schemas.microsoft.com/office/drawing/2014/main" id="{E4B191B8-3F0C-92C9-00EB-FA9D0ACCBF3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403350" y="838200"/>
            <a:ext cx="64090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29" name="Text Box 57">
            <a:extLst>
              <a:ext uri="{FF2B5EF4-FFF2-40B4-BE49-F238E27FC236}">
                <a16:creationId xmlns:a16="http://schemas.microsoft.com/office/drawing/2014/main" id="{221D2761-A821-48E7-723F-BA68273551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438" y="1119188"/>
            <a:ext cx="1489075" cy="561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de-DE" altLang="de-DE" sz="2400" b="1" dirty="0"/>
              <a:t>Inhalt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/>
              <a:t>Einführung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/>
              <a:t>Waldeinteilung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Analog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Digital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/>
              <a:t>Inventur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Bestand</a:t>
            </a:r>
            <a:endParaRPr lang="de-DE" altLang="de-DE" sz="1600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Stichprobe</a:t>
            </a:r>
            <a:endParaRPr lang="de-DE" altLang="de-DE" sz="1600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>
                <a:sym typeface="Wingdings 3" panose="05040102010807070707" pitchFamily="18" charset="2"/>
              </a:rPr>
              <a:t>Planung</a:t>
            </a:r>
            <a:endParaRPr lang="de-DE" altLang="de-DE" sz="1600" b="1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Klassisch</a:t>
            </a:r>
            <a:endParaRPr lang="de-DE" altLang="de-DE" sz="1600" dirty="0">
              <a:sym typeface="Wingdings 3" panose="05040102010807070707" pitchFamily="18" charset="2"/>
            </a:endParaRPr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Summarisch</a:t>
            </a:r>
            <a:endParaRPr lang="de-DE" altLang="de-DE" sz="1600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dirty="0">
                <a:sym typeface="Wingdings" panose="05000000000000000000" pitchFamily="2" charset="2"/>
              </a:rPr>
              <a:t> Abstimmung</a:t>
            </a:r>
            <a:endParaRPr lang="de-DE" altLang="de-DE" sz="1600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>
                <a:sym typeface="Wingdings" panose="05000000000000000000" pitchFamily="2" charset="2"/>
              </a:rPr>
              <a:t>Kontrolle</a:t>
            </a:r>
            <a:endParaRPr lang="de-DE" altLang="de-DE" sz="1600" b="1" dirty="0"/>
          </a:p>
          <a:p>
            <a:pPr>
              <a:spcBef>
                <a:spcPct val="24000"/>
              </a:spcBef>
              <a:spcAft>
                <a:spcPct val="24000"/>
              </a:spcAft>
            </a:pPr>
            <a:r>
              <a:rPr lang="de-DE" altLang="de-DE" sz="1600" b="1" dirty="0"/>
              <a:t>Ausblick</a:t>
            </a:r>
          </a:p>
          <a:p>
            <a:pPr>
              <a:spcBef>
                <a:spcPct val="24000"/>
              </a:spcBef>
              <a:spcAft>
                <a:spcPct val="24000"/>
              </a:spcAft>
            </a:pPr>
            <a:endParaRPr lang="de-DE" altLang="de-DE" sz="1600" b="1" dirty="0"/>
          </a:p>
        </p:txBody>
      </p:sp>
      <p:grpSp>
        <p:nvGrpSpPr>
          <p:cNvPr id="3130" name="Group 58">
            <a:extLst>
              <a:ext uri="{FF2B5EF4-FFF2-40B4-BE49-F238E27FC236}">
                <a16:creationId xmlns:a16="http://schemas.microsoft.com/office/drawing/2014/main" id="{A7D605F8-BF36-F06B-DFE3-13A33AB875F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1000125"/>
            <a:ext cx="1565275" cy="5338763"/>
            <a:chOff x="-6" y="630"/>
            <a:chExt cx="986" cy="3363"/>
          </a:xfrm>
        </p:grpSpPr>
        <p:sp>
          <p:nvSpPr>
            <p:cNvPr id="3131" name="Rectangle 59">
              <a:extLst>
                <a:ext uri="{FF2B5EF4-FFF2-40B4-BE49-F238E27FC236}">
                  <a16:creationId xmlns:a16="http://schemas.microsoft.com/office/drawing/2014/main" id="{EEA1CD9C-4320-D9D9-A0D8-BDF5203252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1016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>
                      <a:alpha val="34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 sz="2400"/>
            </a:p>
          </p:txBody>
        </p:sp>
        <p:sp>
          <p:nvSpPr>
            <p:cNvPr id="3132" name="Rectangle 60">
              <a:extLst>
                <a:ext uri="{FF2B5EF4-FFF2-40B4-BE49-F238E27FC236}">
                  <a16:creationId xmlns:a16="http://schemas.microsoft.com/office/drawing/2014/main" id="{733F08A1-8007-2E82-E7F0-D43FC90972C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1245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3" name="Rectangle 61">
              <a:extLst>
                <a:ext uri="{FF2B5EF4-FFF2-40B4-BE49-F238E27FC236}">
                  <a16:creationId xmlns:a16="http://schemas.microsoft.com/office/drawing/2014/main" id="{9BE998B6-BF73-52F4-94B9-F736A4BA990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1474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4" name="Rectangle 62">
              <a:extLst>
                <a:ext uri="{FF2B5EF4-FFF2-40B4-BE49-F238E27FC236}">
                  <a16:creationId xmlns:a16="http://schemas.microsoft.com/office/drawing/2014/main" id="{D46AC888-FE63-E088-299B-39A323C396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1703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5" name="Rectangle 63">
              <a:extLst>
                <a:ext uri="{FF2B5EF4-FFF2-40B4-BE49-F238E27FC236}">
                  <a16:creationId xmlns:a16="http://schemas.microsoft.com/office/drawing/2014/main" id="{56389D0A-2F3C-A753-CAF7-301B5BD6B1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1932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6" name="Rectangle 64">
              <a:extLst>
                <a:ext uri="{FF2B5EF4-FFF2-40B4-BE49-F238E27FC236}">
                  <a16:creationId xmlns:a16="http://schemas.microsoft.com/office/drawing/2014/main" id="{A49E8556-B9F5-63D0-38B8-FACC1F4CC3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2161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>
                      <a:alpha val="34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7" name="Rectangle 65">
              <a:extLst>
                <a:ext uri="{FF2B5EF4-FFF2-40B4-BE49-F238E27FC236}">
                  <a16:creationId xmlns:a16="http://schemas.microsoft.com/office/drawing/2014/main" id="{835D756B-DFB6-2B9F-A76D-CB0D772735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2390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8" name="Rectangle 66">
              <a:extLst>
                <a:ext uri="{FF2B5EF4-FFF2-40B4-BE49-F238E27FC236}">
                  <a16:creationId xmlns:a16="http://schemas.microsoft.com/office/drawing/2014/main" id="{1EFEBD6A-869C-321F-3FD5-2DCDFA981B1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2619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39" name="Rectangle 67">
              <a:extLst>
                <a:ext uri="{FF2B5EF4-FFF2-40B4-BE49-F238E27FC236}">
                  <a16:creationId xmlns:a16="http://schemas.microsoft.com/office/drawing/2014/main" id="{CC9559FC-8918-8C2B-5F9A-3DAC317621A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2848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40" name="Rectangle 68">
              <a:extLst>
                <a:ext uri="{FF2B5EF4-FFF2-40B4-BE49-F238E27FC236}">
                  <a16:creationId xmlns:a16="http://schemas.microsoft.com/office/drawing/2014/main" id="{AAA563C4-FB21-ED55-22CB-6BF73FF5BD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3077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41" name="Rectangle 69">
              <a:extLst>
                <a:ext uri="{FF2B5EF4-FFF2-40B4-BE49-F238E27FC236}">
                  <a16:creationId xmlns:a16="http://schemas.microsoft.com/office/drawing/2014/main" id="{919ABC18-C347-43BB-CC7F-3F7C02E98F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3306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42" name="Rectangle 70">
              <a:extLst>
                <a:ext uri="{FF2B5EF4-FFF2-40B4-BE49-F238E27FC236}">
                  <a16:creationId xmlns:a16="http://schemas.microsoft.com/office/drawing/2014/main" id="{725F6BBC-BB54-8B2C-48F6-D5E507E47D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3535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43" name="Rectangle 71">
              <a:extLst>
                <a:ext uri="{FF2B5EF4-FFF2-40B4-BE49-F238E27FC236}">
                  <a16:creationId xmlns:a16="http://schemas.microsoft.com/office/drawing/2014/main" id="{F65C30DB-165D-B6A0-D9D8-10DE16EF6D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630"/>
              <a:ext cx="986" cy="388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44" name="Rectangle 72">
              <a:extLst>
                <a:ext uri="{FF2B5EF4-FFF2-40B4-BE49-F238E27FC236}">
                  <a16:creationId xmlns:a16="http://schemas.microsoft.com/office/drawing/2014/main" id="{F2D87FEC-960A-71E4-7956-62C516061FB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6" y="3764"/>
              <a:ext cx="986" cy="229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0F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145" name="Text Box 73">
            <a:extLst>
              <a:ext uri="{FF2B5EF4-FFF2-40B4-BE49-F238E27FC236}">
                <a16:creationId xmlns:a16="http://schemas.microsoft.com/office/drawing/2014/main" id="{E23F1DBA-5A15-637F-E297-86171671200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496" y="6477000"/>
            <a:ext cx="9076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200" dirty="0">
                <a:latin typeface="Times New Roman" panose="02020603050405020304" pitchFamily="18" charset="0"/>
              </a:rPr>
              <a:t>Bernd Rose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</p:sldLayoutIdLst>
  <p:transition spd="slow"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3200" b="1" kern="1200">
          <a:solidFill>
            <a:srgbClr val="0066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6600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imes New Roman" panose="02020603050405020304" pitchFamily="18" charset="0"/>
        <a:buChar char="*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" name="Group 30">
            <a:extLst>
              <a:ext uri="{FF2B5EF4-FFF2-40B4-BE49-F238E27FC236}">
                <a16:creationId xmlns:a16="http://schemas.microsoft.com/office/drawing/2014/main" id="{DD9F6902-0C30-4C17-0CB0-1EBF6DDEF5DB}"/>
              </a:ext>
            </a:extLst>
          </p:cNvPr>
          <p:cNvGrpSpPr>
            <a:grpSpLocks/>
          </p:cNvGrpSpPr>
          <p:nvPr/>
        </p:nvGrpSpPr>
        <p:grpSpPr bwMode="auto">
          <a:xfrm>
            <a:off x="2555875" y="2635250"/>
            <a:ext cx="3663950" cy="3673475"/>
            <a:chOff x="1811" y="991"/>
            <a:chExt cx="2794" cy="2802"/>
          </a:xfrm>
        </p:grpSpPr>
        <p:sp>
          <p:nvSpPr>
            <p:cNvPr id="2079" name="Oval 31">
              <a:extLst>
                <a:ext uri="{FF2B5EF4-FFF2-40B4-BE49-F238E27FC236}">
                  <a16:creationId xmlns:a16="http://schemas.microsoft.com/office/drawing/2014/main" id="{8A4189AE-C652-05E1-9481-1D2221507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6" y="1125"/>
              <a:ext cx="2540" cy="2540"/>
            </a:xfrm>
            <a:prstGeom prst="ellipse">
              <a:avLst/>
            </a:prstGeom>
            <a:noFill/>
            <a:ln w="101600">
              <a:pattFill prst="zigZag">
                <a:fgClr>
                  <a:srgbClr val="FF3300"/>
                </a:fgClr>
                <a:bgClr>
                  <a:srgbClr val="FFFF00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80" name="Group 32">
              <a:extLst>
                <a:ext uri="{FF2B5EF4-FFF2-40B4-BE49-F238E27FC236}">
                  <a16:creationId xmlns:a16="http://schemas.microsoft.com/office/drawing/2014/main" id="{74959829-0255-6D09-FD70-BECE4B5F6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1" y="2160"/>
              <a:ext cx="273" cy="136"/>
              <a:chOff x="1811" y="2160"/>
              <a:chExt cx="273" cy="136"/>
            </a:xfrm>
          </p:grpSpPr>
          <p:sp>
            <p:nvSpPr>
              <p:cNvPr id="2081" name="Line 33">
                <a:extLst>
                  <a:ext uri="{FF2B5EF4-FFF2-40B4-BE49-F238E27FC236}">
                    <a16:creationId xmlns:a16="http://schemas.microsoft.com/office/drawing/2014/main" id="{EA011266-C5DA-A578-90FA-E375120B23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11" y="2160"/>
                <a:ext cx="136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2" name="Line 34">
                <a:extLst>
                  <a:ext uri="{FF2B5EF4-FFF2-40B4-BE49-F238E27FC236}">
                    <a16:creationId xmlns:a16="http://schemas.microsoft.com/office/drawing/2014/main" id="{BA623843-3D95-251E-17A5-CBC2E5617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7" y="2160"/>
                <a:ext cx="137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083" name="Group 35">
              <a:extLst>
                <a:ext uri="{FF2B5EF4-FFF2-40B4-BE49-F238E27FC236}">
                  <a16:creationId xmlns:a16="http://schemas.microsoft.com/office/drawing/2014/main" id="{66D58E7E-6C60-45D2-66B6-77547D3AB97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4332" y="2160"/>
              <a:ext cx="273" cy="136"/>
              <a:chOff x="1811" y="2160"/>
              <a:chExt cx="273" cy="136"/>
            </a:xfrm>
          </p:grpSpPr>
          <p:sp>
            <p:nvSpPr>
              <p:cNvPr id="2084" name="Line 36">
                <a:extLst>
                  <a:ext uri="{FF2B5EF4-FFF2-40B4-BE49-F238E27FC236}">
                    <a16:creationId xmlns:a16="http://schemas.microsoft.com/office/drawing/2014/main" id="{EA96DD9E-0888-2C6B-AD85-C667DCF82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11" y="2160"/>
                <a:ext cx="136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5" name="Line 37">
                <a:extLst>
                  <a:ext uri="{FF2B5EF4-FFF2-40B4-BE49-F238E27FC236}">
                    <a16:creationId xmlns:a16="http://schemas.microsoft.com/office/drawing/2014/main" id="{17E634BC-0F8E-A1C1-62DA-63CDB4097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7" y="2160"/>
                <a:ext cx="137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086" name="Group 38">
              <a:extLst>
                <a:ext uri="{FF2B5EF4-FFF2-40B4-BE49-F238E27FC236}">
                  <a16:creationId xmlns:a16="http://schemas.microsoft.com/office/drawing/2014/main" id="{7D45D002-C00A-E223-3BD4-A16342B0735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093" y="1060"/>
              <a:ext cx="273" cy="136"/>
              <a:chOff x="1811" y="2160"/>
              <a:chExt cx="273" cy="136"/>
            </a:xfrm>
          </p:grpSpPr>
          <p:sp>
            <p:nvSpPr>
              <p:cNvPr id="2087" name="Line 39">
                <a:extLst>
                  <a:ext uri="{FF2B5EF4-FFF2-40B4-BE49-F238E27FC236}">
                    <a16:creationId xmlns:a16="http://schemas.microsoft.com/office/drawing/2014/main" id="{42404223-E7D4-12DA-DEE8-9E35360A4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11" y="2160"/>
                <a:ext cx="136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88" name="Line 40">
                <a:extLst>
                  <a:ext uri="{FF2B5EF4-FFF2-40B4-BE49-F238E27FC236}">
                    <a16:creationId xmlns:a16="http://schemas.microsoft.com/office/drawing/2014/main" id="{697ADFAA-9AC5-4C6E-9E16-B3F3F6646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7" y="2160"/>
                <a:ext cx="137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089" name="Group 41">
              <a:extLst>
                <a:ext uri="{FF2B5EF4-FFF2-40B4-BE49-F238E27FC236}">
                  <a16:creationId xmlns:a16="http://schemas.microsoft.com/office/drawing/2014/main" id="{3BEE9754-8DF4-A121-0657-D5E003C74D9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083" y="3589"/>
              <a:ext cx="273" cy="136"/>
              <a:chOff x="1811" y="2160"/>
              <a:chExt cx="273" cy="136"/>
            </a:xfrm>
          </p:grpSpPr>
          <p:sp>
            <p:nvSpPr>
              <p:cNvPr id="2090" name="Line 42">
                <a:extLst>
                  <a:ext uri="{FF2B5EF4-FFF2-40B4-BE49-F238E27FC236}">
                    <a16:creationId xmlns:a16="http://schemas.microsoft.com/office/drawing/2014/main" id="{D5D46961-BA5E-1F3D-95E7-3EBAF6B5A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11" y="2160"/>
                <a:ext cx="136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91" name="Line 43">
                <a:extLst>
                  <a:ext uri="{FF2B5EF4-FFF2-40B4-BE49-F238E27FC236}">
                    <a16:creationId xmlns:a16="http://schemas.microsoft.com/office/drawing/2014/main" id="{AC1A963C-EB68-2080-DC59-C668B26FF8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7" y="2160"/>
                <a:ext cx="137" cy="136"/>
              </a:xfrm>
              <a:prstGeom prst="line">
                <a:avLst/>
              </a:prstGeom>
              <a:noFill/>
              <a:ln w="63500">
                <a:pattFill prst="dkVert">
                  <a:fgClr>
                    <a:srgbClr val="FF0000"/>
                  </a:fgClr>
                  <a:bgClr>
                    <a:srgbClr val="FFFF00"/>
                  </a:bgClr>
                </a:patt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2052" name="Rectangle 4">
            <a:extLst>
              <a:ext uri="{FF2B5EF4-FFF2-40B4-BE49-F238E27FC236}">
                <a16:creationId xmlns:a16="http://schemas.microsoft.com/office/drawing/2014/main" id="{8F8F9425-9B3D-892A-03A9-B1B9134A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295400"/>
            <a:ext cx="74676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endParaRPr lang="de-DE" altLang="de-DE" sz="2400" b="1"/>
          </a:p>
          <a:p>
            <a:pPr eaLnBrk="0" hangingPunct="0"/>
            <a:endParaRPr lang="de-DE" altLang="de-DE" sz="2400">
              <a:latin typeface="Times New Roman" panose="02020603050405020304" pitchFamily="18" charset="0"/>
            </a:endParaRPr>
          </a:p>
        </p:txBody>
      </p:sp>
      <p:sp>
        <p:nvSpPr>
          <p:cNvPr id="2073" name="Text Box 25">
            <a:extLst>
              <a:ext uri="{FF2B5EF4-FFF2-40B4-BE49-F238E27FC236}">
                <a16:creationId xmlns:a16="http://schemas.microsoft.com/office/drawing/2014/main" id="{F763A5C7-A712-322D-9010-114F2272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760" y="1861667"/>
            <a:ext cx="61477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de-DE" b="1" dirty="0"/>
              <a:t>у </a:t>
            </a:r>
            <a:r>
              <a:rPr lang="de-DE" altLang="de-DE" b="1" dirty="0" err="1"/>
              <a:t>державно</a:t>
            </a:r>
            <a:r>
              <a:rPr lang="uk-UA" altLang="de-DE" b="1" dirty="0"/>
              <a:t>му</a:t>
            </a:r>
            <a:r>
              <a:rPr lang="de-DE" altLang="de-DE" b="1" dirty="0"/>
              <a:t> </a:t>
            </a:r>
            <a:r>
              <a:rPr lang="de-DE" altLang="de-DE" b="1" dirty="0" err="1"/>
              <a:t>ліс</a:t>
            </a:r>
            <a:r>
              <a:rPr lang="uk-UA" altLang="de-DE" b="1" dirty="0"/>
              <a:t>і</a:t>
            </a:r>
            <a:r>
              <a:rPr lang="de-DE" altLang="de-DE" b="1" dirty="0"/>
              <a:t> Бранденбургу</a:t>
            </a:r>
          </a:p>
        </p:txBody>
      </p:sp>
      <p:sp>
        <p:nvSpPr>
          <p:cNvPr id="2074" name="Rectangle 26">
            <a:extLst>
              <a:ext uri="{FF2B5EF4-FFF2-40B4-BE49-F238E27FC236}">
                <a16:creationId xmlns:a16="http://schemas.microsoft.com/office/drawing/2014/main" id="{E4D13260-4BF7-CF3E-F98C-8A36893F2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437" y="1002489"/>
            <a:ext cx="37955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Aft>
                <a:spcPct val="30000"/>
              </a:spcAft>
            </a:pPr>
            <a:r>
              <a:rPr lang="uk-UA" altLang="de-DE" sz="5400" b="1" dirty="0">
                <a:solidFill>
                  <a:srgbClr val="006600"/>
                </a:solidFill>
              </a:rPr>
              <a:t>Лісоустрій</a:t>
            </a:r>
            <a:endParaRPr lang="de-DE" altLang="de-DE" sz="4400" b="1" dirty="0">
              <a:solidFill>
                <a:srgbClr val="006600"/>
              </a:solidFill>
            </a:endParaRPr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C204177F-D64B-F557-23DB-A47F0017F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0884" y="2924944"/>
            <a:ext cx="4459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3600" b="1" dirty="0" err="1">
                <a:solidFill>
                  <a:srgbClr val="006600"/>
                </a:solidFill>
              </a:rPr>
              <a:t>інвентаризація</a:t>
            </a:r>
            <a:endParaRPr lang="de-DE" altLang="de-DE" sz="3600" b="1" dirty="0">
              <a:solidFill>
                <a:srgbClr val="006600"/>
              </a:solidFill>
            </a:endParaRPr>
          </a:p>
        </p:txBody>
      </p:sp>
      <p:sp>
        <p:nvSpPr>
          <p:cNvPr id="2076" name="Text Box 28">
            <a:extLst>
              <a:ext uri="{FF2B5EF4-FFF2-40B4-BE49-F238E27FC236}">
                <a16:creationId xmlns:a16="http://schemas.microsoft.com/office/drawing/2014/main" id="{5AA37826-2D33-A48B-1F83-B96ECA04D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104" y="2574344"/>
            <a:ext cx="47604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altLang="de-DE" sz="3600" b="1" dirty="0" err="1">
                <a:solidFill>
                  <a:srgbClr val="006600"/>
                </a:solidFill>
              </a:rPr>
              <a:t>Лісовпорядку</a:t>
            </a:r>
            <a:r>
              <a:rPr lang="de-DE" altLang="de-DE" sz="3600" b="1" dirty="0" err="1">
                <a:solidFill>
                  <a:srgbClr val="006600"/>
                </a:solidFill>
              </a:rPr>
              <a:t>вання</a:t>
            </a:r>
            <a:endParaRPr lang="de-DE" altLang="de-DE" sz="2400" b="1" dirty="0">
              <a:solidFill>
                <a:srgbClr val="006600"/>
              </a:solidFill>
            </a:endParaRPr>
          </a:p>
        </p:txBody>
      </p:sp>
      <p:sp>
        <p:nvSpPr>
          <p:cNvPr id="2077" name="Text Box 29">
            <a:extLst>
              <a:ext uri="{FF2B5EF4-FFF2-40B4-BE49-F238E27FC236}">
                <a16:creationId xmlns:a16="http://schemas.microsoft.com/office/drawing/2014/main" id="{58D78C78-67CD-B85A-8EBE-174CBF525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445125"/>
            <a:ext cx="2190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3600" b="1" dirty="0" err="1">
                <a:solidFill>
                  <a:srgbClr val="006600"/>
                </a:solidFill>
              </a:rPr>
              <a:t>Моніторинг</a:t>
            </a:r>
            <a:endParaRPr lang="de-DE" altLang="de-DE" sz="2400" b="1" dirty="0">
              <a:solidFill>
                <a:srgbClr val="006600"/>
              </a:solidFill>
            </a:endParaRPr>
          </a:p>
        </p:txBody>
      </p:sp>
      <p:pic>
        <p:nvPicPr>
          <p:cNvPr id="2" name="Picture 22">
            <a:extLst>
              <a:ext uri="{FF2B5EF4-FFF2-40B4-BE49-F238E27FC236}">
                <a16:creationId xmlns:a16="http://schemas.microsoft.com/office/drawing/2014/main" id="{E19756F8-C9EE-C508-FF15-639AE063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29" y="3345819"/>
            <a:ext cx="1440349" cy="204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1588AFD-703A-FBEA-9C54-41F29A75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92" y="3864481"/>
            <a:ext cx="2061499" cy="255392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8120DA3-9446-CE27-4391-E1A835722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523" y="3864481"/>
            <a:ext cx="2119359" cy="2548227"/>
          </a:xfrm>
          <a:prstGeom prst="rect">
            <a:avLst/>
          </a:prstGeom>
        </p:spPr>
      </p:pic>
      <p:sp>
        <p:nvSpPr>
          <p:cNvPr id="3" name="Text Box 27">
            <a:extLst>
              <a:ext uri="{FF2B5EF4-FFF2-40B4-BE49-F238E27FC236}">
                <a16:creationId xmlns:a16="http://schemas.microsoft.com/office/drawing/2014/main" id="{9E43A852-C537-89EC-1CE3-9FFBE921A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6553" y="2492896"/>
            <a:ext cx="44596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altLang="de-DE" sz="3600" b="1" dirty="0" err="1">
                <a:solidFill>
                  <a:srgbClr val="006600"/>
                </a:solidFill>
              </a:rPr>
              <a:t>Класифікація</a:t>
            </a:r>
            <a:r>
              <a:rPr lang="uk-UA" altLang="de-DE" sz="3600" b="1" dirty="0">
                <a:solidFill>
                  <a:srgbClr val="006600"/>
                </a:solidFill>
              </a:rPr>
              <a:t> та</a:t>
            </a:r>
            <a:r>
              <a:rPr lang="de-DE" altLang="de-DE" sz="3600" b="1" dirty="0">
                <a:solidFill>
                  <a:srgbClr val="006600"/>
                </a:solidFill>
              </a:rPr>
              <a:t> 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>
            <a:extLst>
              <a:ext uri="{FF2B5EF4-FFF2-40B4-BE49-F238E27FC236}">
                <a16:creationId xmlns:a16="http://schemas.microsoft.com/office/drawing/2014/main" id="{07CF705B-93B7-947A-514F-ACE3F9294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 dirty="0" err="1"/>
              <a:t>Пристрої</a:t>
            </a:r>
            <a:r>
              <a:rPr lang="en-GB" altLang="de-DE" sz="2800" dirty="0"/>
              <a:t> (</a:t>
            </a:r>
            <a:r>
              <a:rPr lang="uk-UA" altLang="de-DE" sz="2800" dirty="0"/>
              <a:t>вибіркова інвентаризація</a:t>
            </a:r>
            <a:r>
              <a:rPr lang="en-GB" altLang="de-DE" sz="2800" dirty="0"/>
              <a:t>)</a:t>
            </a:r>
          </a:p>
        </p:txBody>
      </p:sp>
      <p:sp>
        <p:nvSpPr>
          <p:cNvPr id="180228" name="Rectangle 4">
            <a:extLst>
              <a:ext uri="{FF2B5EF4-FFF2-40B4-BE49-F238E27FC236}">
                <a16:creationId xmlns:a16="http://schemas.microsoft.com/office/drawing/2014/main" id="{3DAA38E5-1936-1DEF-C3A9-A44366E60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89040"/>
            <a:ext cx="1565275" cy="360363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0236" name="Picture 12">
            <a:extLst>
              <a:ext uri="{FF2B5EF4-FFF2-40B4-BE49-F238E27FC236}">
                <a16:creationId xmlns:a16="http://schemas.microsoft.com/office/drawing/2014/main" id="{F0C9049E-D70D-F3C7-956E-B440C88D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060575"/>
            <a:ext cx="52768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7" name="Picture 13">
            <a:extLst>
              <a:ext uri="{FF2B5EF4-FFF2-40B4-BE49-F238E27FC236}">
                <a16:creationId xmlns:a16="http://schemas.microsoft.com/office/drawing/2014/main" id="{20F328CD-7CE5-ED7F-1381-45747128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00225"/>
            <a:ext cx="1079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9" name="Picture 15">
            <a:extLst>
              <a:ext uri="{FF2B5EF4-FFF2-40B4-BE49-F238E27FC236}">
                <a16:creationId xmlns:a16="http://schemas.microsoft.com/office/drawing/2014/main" id="{5A948263-5931-C29D-9FFE-69C432374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2997200"/>
            <a:ext cx="112077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0" name="Picture 16">
            <a:extLst>
              <a:ext uri="{FF2B5EF4-FFF2-40B4-BE49-F238E27FC236}">
                <a16:creationId xmlns:a16="http://schemas.microsoft.com/office/drawing/2014/main" id="{0E5ACEFA-F7CD-F6E7-7C25-0402A185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24350"/>
            <a:ext cx="9366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1" name="Picture 17">
            <a:extLst>
              <a:ext uri="{FF2B5EF4-FFF2-40B4-BE49-F238E27FC236}">
                <a16:creationId xmlns:a16="http://schemas.microsoft.com/office/drawing/2014/main" id="{1651152F-A940-394C-AF15-FAD9BC97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797425"/>
            <a:ext cx="37941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2" name="Picture 18">
            <a:extLst>
              <a:ext uri="{FF2B5EF4-FFF2-40B4-BE49-F238E27FC236}">
                <a16:creationId xmlns:a16="http://schemas.microsoft.com/office/drawing/2014/main" id="{09336A74-6B05-C6EA-0BD9-A800A6AC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662613"/>
            <a:ext cx="10096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4" name="Picture 20">
            <a:extLst>
              <a:ext uri="{FF2B5EF4-FFF2-40B4-BE49-F238E27FC236}">
                <a16:creationId xmlns:a16="http://schemas.microsoft.com/office/drawing/2014/main" id="{34F0919A-2DCE-914E-81C7-6C7863AFE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5445125"/>
            <a:ext cx="331787" cy="8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5" name="Picture 21">
            <a:extLst>
              <a:ext uri="{FF2B5EF4-FFF2-40B4-BE49-F238E27FC236}">
                <a16:creationId xmlns:a16="http://schemas.microsoft.com/office/drawing/2014/main" id="{EFEB8C09-261B-5251-5C6F-1703CEF29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676900"/>
            <a:ext cx="731838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6" name="Picture 22">
            <a:extLst>
              <a:ext uri="{FF2B5EF4-FFF2-40B4-BE49-F238E27FC236}">
                <a16:creationId xmlns:a16="http://schemas.microsoft.com/office/drawing/2014/main" id="{EE791A8A-30D9-8060-B236-1156EBEF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761038"/>
            <a:ext cx="9350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7" name="Picture 23">
            <a:extLst>
              <a:ext uri="{FF2B5EF4-FFF2-40B4-BE49-F238E27FC236}">
                <a16:creationId xmlns:a16="http://schemas.microsoft.com/office/drawing/2014/main" id="{344FA998-2EF3-6E9D-3E0A-899858F8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599113"/>
            <a:ext cx="75565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8" name="Picture 24">
            <a:extLst>
              <a:ext uri="{FF2B5EF4-FFF2-40B4-BE49-F238E27FC236}">
                <a16:creationId xmlns:a16="http://schemas.microsoft.com/office/drawing/2014/main" id="{003FE54E-93A2-04EC-9F2A-B51204F8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00355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49" name="Picture 25">
            <a:extLst>
              <a:ext uri="{FF2B5EF4-FFF2-40B4-BE49-F238E27FC236}">
                <a16:creationId xmlns:a16="http://schemas.microsoft.com/office/drawing/2014/main" id="{C8B99953-4527-6F1B-3857-7E75D6B81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6324">
            <a:off x="8516938" y="3706813"/>
            <a:ext cx="322262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50" name="Picture 26">
            <a:extLst>
              <a:ext uri="{FF2B5EF4-FFF2-40B4-BE49-F238E27FC236}">
                <a16:creationId xmlns:a16="http://schemas.microsoft.com/office/drawing/2014/main" id="{3D27A267-3983-081C-358E-775BC315C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516563"/>
            <a:ext cx="1008062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51" name="Picture 27">
            <a:extLst>
              <a:ext uri="{FF2B5EF4-FFF2-40B4-BE49-F238E27FC236}">
                <a16:creationId xmlns:a16="http://schemas.microsoft.com/office/drawing/2014/main" id="{74922781-E16C-AD90-EEE6-6B6ECED21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5773738"/>
            <a:ext cx="92868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52" name="Picture 28">
            <a:extLst>
              <a:ext uri="{FF2B5EF4-FFF2-40B4-BE49-F238E27FC236}">
                <a16:creationId xmlns:a16="http://schemas.microsoft.com/office/drawing/2014/main" id="{221AAA64-76C0-B9E3-E751-4C43221C3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724400"/>
            <a:ext cx="1116012" cy="6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53" name="Picture 29">
            <a:extLst>
              <a:ext uri="{FF2B5EF4-FFF2-40B4-BE49-F238E27FC236}">
                <a16:creationId xmlns:a16="http://schemas.microsoft.com/office/drawing/2014/main" id="{F3481B16-9F2D-D194-E002-AE3FA882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906588"/>
            <a:ext cx="655637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EE1C2344-900D-C8CA-7676-42786C4D8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52736"/>
            <a:ext cx="7345363" cy="550863"/>
          </a:xfrm>
        </p:spPr>
        <p:txBody>
          <a:bodyPr/>
          <a:lstStyle/>
          <a:p>
            <a:r>
              <a:rPr lang="uk-UA" altLang="de-DE" sz="2800" dirty="0"/>
              <a:t>Планування </a:t>
            </a:r>
            <a:r>
              <a:rPr lang="de-DE" altLang="de-DE" sz="2800" dirty="0" err="1"/>
              <a:t>окремих</a:t>
            </a:r>
            <a:r>
              <a:rPr lang="de-DE" altLang="de-DE" sz="2800" dirty="0"/>
              <a:t> </a:t>
            </a:r>
            <a:r>
              <a:rPr lang="uk-UA" altLang="de-DE" sz="2800" dirty="0"/>
              <a:t>ділянок</a:t>
            </a:r>
            <a:endParaRPr lang="de-DE" altLang="de-DE" sz="2800" dirty="0"/>
          </a:p>
        </p:txBody>
      </p:sp>
      <p:sp>
        <p:nvSpPr>
          <p:cNvPr id="153616" name="Rectangle 16">
            <a:extLst>
              <a:ext uri="{FF2B5EF4-FFF2-40B4-BE49-F238E27FC236}">
                <a16:creationId xmlns:a16="http://schemas.microsoft.com/office/drawing/2014/main" id="{3867DAB5-B525-4025-A57D-FAB240B86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32565"/>
            <a:ext cx="1565275" cy="360363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53618" name="Picture 18">
            <a:extLst>
              <a:ext uri="{FF2B5EF4-FFF2-40B4-BE49-F238E27FC236}">
                <a16:creationId xmlns:a16="http://schemas.microsoft.com/office/drawing/2014/main" id="{D68F51A7-1C5B-8B8A-287F-671C6AD18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00808"/>
            <a:ext cx="5903912" cy="442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9" name="Picture 19">
            <a:extLst>
              <a:ext uri="{FF2B5EF4-FFF2-40B4-BE49-F238E27FC236}">
                <a16:creationId xmlns:a16="http://schemas.microsoft.com/office/drawing/2014/main" id="{4FA7D0ED-759A-46E8-C9A7-D4CBD743A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46525"/>
            <a:ext cx="38877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929" name="Picture 4681">
            <a:extLst>
              <a:ext uri="{FF2B5EF4-FFF2-40B4-BE49-F238E27FC236}">
                <a16:creationId xmlns:a16="http://schemas.microsoft.com/office/drawing/2014/main" id="{96EA2F86-AE77-DBB7-909E-AE41D4086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76" b="48221"/>
          <a:stretch>
            <a:fillRect/>
          </a:stretch>
        </p:blipFill>
        <p:spPr bwMode="auto">
          <a:xfrm>
            <a:off x="3419475" y="2060575"/>
            <a:ext cx="5264150" cy="2119313"/>
          </a:xfrm>
          <a:prstGeom prst="rect">
            <a:avLst/>
          </a:prstGeom>
          <a:solidFill>
            <a:schemeClr val="bg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079" name="Picture 5831">
            <a:extLst>
              <a:ext uri="{FF2B5EF4-FFF2-40B4-BE49-F238E27FC236}">
                <a16:creationId xmlns:a16="http://schemas.microsoft.com/office/drawing/2014/main" id="{6A96327B-43BE-5F4A-1BEF-141C5B89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2"/>
          <a:stretch>
            <a:fillRect/>
          </a:stretch>
        </p:blipFill>
        <p:spPr bwMode="auto">
          <a:xfrm>
            <a:off x="3708400" y="2997200"/>
            <a:ext cx="5310188" cy="299402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0" name="Rectangle 2">
            <a:extLst>
              <a:ext uri="{FF2B5EF4-FFF2-40B4-BE49-F238E27FC236}">
                <a16:creationId xmlns:a16="http://schemas.microsoft.com/office/drawing/2014/main" id="{AAF7360D-998C-5E53-53B2-F68196537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05929"/>
            <a:ext cx="7345363" cy="550863"/>
          </a:xfrm>
        </p:spPr>
        <p:txBody>
          <a:bodyPr/>
          <a:lstStyle/>
          <a:p>
            <a:r>
              <a:rPr lang="de-DE" altLang="de-DE" sz="2800" dirty="0"/>
              <a:t>Планування на основі агрегованих даних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CBDB590-9E14-9428-A398-F8704061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94278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5930" name="Picture 4682">
            <a:extLst>
              <a:ext uri="{FF2B5EF4-FFF2-40B4-BE49-F238E27FC236}">
                <a16:creationId xmlns:a16="http://schemas.microsoft.com/office/drawing/2014/main" id="{60DC4C12-6356-9083-934A-6DD2443F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773238"/>
            <a:ext cx="1544637" cy="2994025"/>
          </a:xfrm>
          <a:prstGeom prst="rect">
            <a:avLst/>
          </a:prstGeom>
          <a:solidFill>
            <a:schemeClr val="bg1">
              <a:alpha val="3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938" name="Picture 4690">
            <a:extLst>
              <a:ext uri="{FF2B5EF4-FFF2-40B4-BE49-F238E27FC236}">
                <a16:creationId xmlns:a16="http://schemas.microsoft.com/office/drawing/2014/main" id="{FDAD6516-F97E-363A-6545-DFBB15D85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3068638"/>
            <a:ext cx="3462337" cy="2611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941" name="Picture 4693">
            <a:extLst>
              <a:ext uri="{FF2B5EF4-FFF2-40B4-BE49-F238E27FC236}">
                <a16:creationId xmlns:a16="http://schemas.microsoft.com/office/drawing/2014/main" id="{7D6BDFD7-D8C5-72EE-B9AB-892F410F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3927475"/>
            <a:ext cx="3686175" cy="23812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940" name="AutoShape 4692">
            <a:extLst>
              <a:ext uri="{FF2B5EF4-FFF2-40B4-BE49-F238E27FC236}">
                <a16:creationId xmlns:a16="http://schemas.microsoft.com/office/drawing/2014/main" id="{29FFC774-5A2B-7760-665E-0272A5994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5229225"/>
            <a:ext cx="863600" cy="360363"/>
          </a:xfrm>
          <a:prstGeom prst="rightArrow">
            <a:avLst>
              <a:gd name="adj1" fmla="val 50000"/>
              <a:gd name="adj2" fmla="val 599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5942" name="Text Box 4694">
            <a:extLst>
              <a:ext uri="{FF2B5EF4-FFF2-40B4-BE49-F238E27FC236}">
                <a16:creationId xmlns:a16="http://schemas.microsoft.com/office/drawing/2014/main" id="{596A35DC-E578-7507-F67D-CEE1A561B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0" y="1692275"/>
            <a:ext cx="2492375" cy="30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de-DE" sz="2000"/>
              <a:t>Налаштування + дані</a:t>
            </a:r>
          </a:p>
        </p:txBody>
      </p:sp>
      <p:sp>
        <p:nvSpPr>
          <p:cNvPr id="185943" name="Text Box 4695">
            <a:extLst>
              <a:ext uri="{FF2B5EF4-FFF2-40B4-BE49-F238E27FC236}">
                <a16:creationId xmlns:a16="http://schemas.microsoft.com/office/drawing/2014/main" id="{59C48DF8-3382-4587-2D9D-5BAC77E8D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5" y="3097213"/>
            <a:ext cx="1876425" cy="304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de-DE" sz="2000"/>
              <a:t>Код програми</a:t>
            </a:r>
          </a:p>
        </p:txBody>
      </p:sp>
      <p:sp>
        <p:nvSpPr>
          <p:cNvPr id="185944" name="Text Box 4696">
            <a:extLst>
              <a:ext uri="{FF2B5EF4-FFF2-40B4-BE49-F238E27FC236}">
                <a16:creationId xmlns:a16="http://schemas.microsoft.com/office/drawing/2014/main" id="{0318276A-F977-B92A-3EFD-3D68D61394BA}"/>
              </a:ext>
            </a:extLst>
          </p:cNvPr>
          <p:cNvSpPr txBox="1">
            <a:spLocks noChangeArrowheads="1"/>
          </p:cNvSpPr>
          <p:nvPr/>
        </p:nvSpPr>
        <p:spPr bwMode="auto">
          <a:xfrm rot="-1675670">
            <a:off x="5928496" y="5044609"/>
            <a:ext cx="2762295" cy="52322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 dirty="0">
                <a:solidFill>
                  <a:srgbClr val="006600"/>
                </a:solidFill>
              </a:rPr>
              <a:t></a:t>
            </a:r>
            <a:r>
              <a:rPr lang="uk-UA" altLang="de-DE" b="1" dirty="0">
                <a:solidFill>
                  <a:srgbClr val="006600"/>
                </a:solidFill>
              </a:rPr>
              <a:t>Сталий</a:t>
            </a:r>
            <a:r>
              <a:rPr lang="de-DE" altLang="de-DE" b="1" dirty="0">
                <a:solidFill>
                  <a:srgbClr val="006600"/>
                </a:solidFill>
              </a:rPr>
              <a:t> </a:t>
            </a:r>
            <a:r>
              <a:rPr lang="de-DE" altLang="de-DE" b="1" dirty="0" err="1">
                <a:solidFill>
                  <a:srgbClr val="006600"/>
                </a:solidFill>
              </a:rPr>
              <a:t>План</a:t>
            </a:r>
            <a:endParaRPr lang="de-DE" altLang="de-DE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943" grpId="0" animBg="1"/>
      <p:bldP spid="1859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AF7360D-998C-5E53-53B2-F68196537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05929"/>
            <a:ext cx="7345363" cy="550863"/>
          </a:xfrm>
        </p:spPr>
        <p:txBody>
          <a:bodyPr/>
          <a:lstStyle/>
          <a:p>
            <a:r>
              <a:rPr lang="de-DE" altLang="de-DE" sz="2800" dirty="0"/>
              <a:t>Координація з охороною природи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CBDB590-9E14-9428-A398-F8704061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53996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8AE8C6B-5570-A0CF-20B8-788A158E2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628800"/>
            <a:ext cx="6319444" cy="468736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C3AFE39-B6D5-06F2-388F-981DBAE2F4BE}"/>
              </a:ext>
            </a:extLst>
          </p:cNvPr>
          <p:cNvSpPr/>
          <p:nvPr/>
        </p:nvSpPr>
        <p:spPr>
          <a:xfrm>
            <a:off x="4740985" y="2716735"/>
            <a:ext cx="1152277" cy="72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D44E57E-2757-D597-4F0C-B6AC96A3E3DA}"/>
              </a:ext>
            </a:extLst>
          </p:cNvPr>
          <p:cNvCxnSpPr/>
          <p:nvPr/>
        </p:nvCxnSpPr>
        <p:spPr>
          <a:xfrm>
            <a:off x="5893262" y="5949280"/>
            <a:ext cx="766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5771475-0ACD-0FDD-2C3C-EDC620CA527B}"/>
              </a:ext>
            </a:extLst>
          </p:cNvPr>
          <p:cNvCxnSpPr>
            <a:cxnSpLocks/>
          </p:cNvCxnSpPr>
          <p:nvPr/>
        </p:nvCxnSpPr>
        <p:spPr>
          <a:xfrm>
            <a:off x="2699792" y="6101680"/>
            <a:ext cx="280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F3583F0-B053-F091-44E8-1D99E6E5E589}"/>
              </a:ext>
            </a:extLst>
          </p:cNvPr>
          <p:cNvSpPr txBox="1"/>
          <p:nvPr/>
        </p:nvSpPr>
        <p:spPr>
          <a:xfrm>
            <a:off x="3635896" y="3621211"/>
            <a:ext cx="6488186" cy="2616101"/>
          </a:xfrm>
          <a:prstGeom prst="rect">
            <a:avLst/>
          </a:prstGeom>
          <a:solidFill>
            <a:srgbClr val="FFFFCC"/>
          </a:solidFill>
          <a:ln w="1270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/>
              <a:t>Взаємне надання даних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/>
              <a:t>Участь у спеціалізованому плануванні</a:t>
            </a:r>
          </a:p>
          <a:p>
            <a:pPr marL="358775" lvl="1"/>
            <a:r>
              <a:rPr lang="de-DE" sz="1600" i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Природоохоронна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адміністрація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що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бере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участь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підтверджує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uk-UA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 протоколі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належне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врахування</a:t>
            </a:r>
            <a:r>
              <a:rPr lang="uk-UA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цілей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природоохоронн</a:t>
            </a:r>
            <a:r>
              <a:rPr lang="uk-UA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ої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uk-UA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діяльності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дотримання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природоохоронного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1600" i="1" dirty="0" err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законодавства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 err="1"/>
              <a:t>Положення</a:t>
            </a:r>
            <a:r>
              <a:rPr lang="de-DE" sz="2000" dirty="0"/>
              <a:t> для </a:t>
            </a:r>
            <a:r>
              <a:rPr lang="de-DE" sz="2000" dirty="0" err="1"/>
              <a:t>випадків</a:t>
            </a:r>
            <a:r>
              <a:rPr lang="de-DE" sz="2000" dirty="0"/>
              <a:t> </a:t>
            </a:r>
            <a:r>
              <a:rPr lang="de-DE" sz="2000" dirty="0" err="1"/>
              <a:t>розбіжностей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/>
              <a:t>Спільні дослідження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0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7605461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AF7360D-998C-5E53-53B2-F68196537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05929"/>
            <a:ext cx="7345363" cy="550863"/>
          </a:xfrm>
        </p:spPr>
        <p:txBody>
          <a:bodyPr/>
          <a:lstStyle/>
          <a:p>
            <a:r>
              <a:rPr lang="de-DE" altLang="de-DE" sz="2800" dirty="0"/>
              <a:t>Координація з природоохоронними органами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CBDB590-9E14-9428-A398-F8704061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53996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8A7282-1DC1-120F-7A2D-D686DB93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41"/>
          <a:stretch/>
        </p:blipFill>
        <p:spPr>
          <a:xfrm>
            <a:off x="1979712" y="1772816"/>
            <a:ext cx="6452491" cy="473070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9BF1D39-6345-85F8-7A5B-5DF2CD246ED5}"/>
              </a:ext>
            </a:extLst>
          </p:cNvPr>
          <p:cNvSpPr/>
          <p:nvPr/>
        </p:nvSpPr>
        <p:spPr>
          <a:xfrm rot="20156043">
            <a:off x="3043440" y="3572016"/>
            <a:ext cx="30571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/>
                <a:solidFill>
                  <a:srgbClr val="6699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NATURA</a:t>
            </a:r>
          </a:p>
          <a:p>
            <a:pPr algn="ctr"/>
            <a:r>
              <a:rPr lang="de-DE" sz="5400" b="1" cap="none" spc="0" dirty="0">
                <a:ln/>
                <a:solidFill>
                  <a:srgbClr val="6699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2000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D8803FA-DA19-3301-42B3-60B96593ABEC}"/>
              </a:ext>
            </a:extLst>
          </p:cNvPr>
          <p:cNvSpPr txBox="1"/>
          <p:nvPr/>
        </p:nvSpPr>
        <p:spPr>
          <a:xfrm>
            <a:off x="3000733" y="2988416"/>
            <a:ext cx="6116290" cy="2863655"/>
          </a:xfrm>
          <a:prstGeom prst="rect">
            <a:avLst/>
          </a:prstGeom>
          <a:solidFill>
            <a:srgbClr val="FFFFCC"/>
          </a:solidFill>
          <a:ln w="12700">
            <a:solidFill>
              <a:srgbClr val="006600"/>
            </a:solidFill>
          </a:ln>
        </p:spPr>
        <p:txBody>
          <a:bodyPr wrap="none" bIns="108000" rtlCol="0">
            <a:spAutoFit/>
          </a:bodyPr>
          <a:lstStyle/>
          <a:p>
            <a:pPr marL="0" lvl="1"/>
            <a:r>
              <a:rPr lang="de-DE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Стаття</a:t>
            </a:r>
            <a:r>
              <a:rPr lang="de-DE" sz="1600" dirty="0"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de-DE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пункт</a:t>
            </a:r>
            <a:r>
              <a:rPr lang="de-DE" sz="1600" dirty="0">
                <a:latin typeface="Cambria" panose="02040503050406030204" pitchFamily="18" charset="0"/>
                <a:ea typeface="Cambria" panose="02040503050406030204" pitchFamily="18" charset="0"/>
              </a:rPr>
              <a:t> (1):</a:t>
            </a:r>
            <a:b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ru-RU" sz="1600" i="1" dirty="0"/>
              <a:t> 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Щодо територій, які потребують особливого захисту, </a:t>
            </a:r>
          </a:p>
          <a:p>
            <a:pPr marL="0" lvl="1"/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держави-члени визначають необхідні заходи з охорони, </a:t>
            </a:r>
          </a:p>
          <a:p>
            <a:pPr marL="0" lvl="1"/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які, за необхідності, можуть включати відповідні плани </a:t>
            </a:r>
          </a:p>
          <a:p>
            <a:pPr marL="0" lvl="1"/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управління, розроблені спеціально для цих територій або </a:t>
            </a:r>
          </a:p>
          <a:p>
            <a:pPr marL="0" lvl="1"/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інтегровані в інші плани розвитку </a:t>
            </a:r>
            <a:r>
              <a:rPr lang="ru-RU" sz="16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інтегровані плани </a:t>
            </a:r>
          </a:p>
          <a:p>
            <a:pPr marL="0" lvl="1"/>
            <a:r>
              <a:rPr lang="ru-RU" sz="16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управління 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 відповідні заходи правового, </a:t>
            </a:r>
          </a:p>
          <a:p>
            <a:pPr marL="0" lvl="1"/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адміністративного або договірного характеру, що </a:t>
            </a:r>
          </a:p>
          <a:p>
            <a:pPr marL="0" lvl="1"/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відповідають екологічним вимогам природних типів </a:t>
            </a:r>
          </a:p>
          <a:p>
            <a:pPr marL="0" lvl="1"/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середовищ існування, зазначених у Додатку 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I, 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 видів,</a:t>
            </a:r>
          </a:p>
          <a:p>
            <a:pPr marL="0" lvl="1"/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зазначених у Додатку 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II, 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які зустрічаються </a:t>
            </a:r>
            <a:r>
              <a:rPr lang="uk-UA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</a:t>
            </a:r>
            <a:r>
              <a:rPr lang="ru-RU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цих територіях</a:t>
            </a:r>
            <a:r>
              <a:rPr lang="de-DE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3734111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AF7360D-998C-5E53-53B2-F68196537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980728"/>
            <a:ext cx="7345363" cy="550863"/>
          </a:xfrm>
        </p:spPr>
        <p:txBody>
          <a:bodyPr/>
          <a:lstStyle/>
          <a:p>
            <a:r>
              <a:rPr lang="de-DE" altLang="de-DE" sz="2800" dirty="0"/>
              <a:t>Принципи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CBDB590-9E14-9428-A398-F8704061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21851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5314338-B1F0-AAB0-BCB8-C022DFCF1513}"/>
              </a:ext>
            </a:extLst>
          </p:cNvPr>
          <p:cNvSpPr txBox="1"/>
          <p:nvPr/>
        </p:nvSpPr>
        <p:spPr>
          <a:xfrm>
            <a:off x="1979712" y="1531591"/>
            <a:ext cx="6912768" cy="2462213"/>
          </a:xfrm>
          <a:prstGeom prst="rect">
            <a:avLst/>
          </a:prstGeom>
          <a:solidFill>
            <a:srgbClr val="FFFFCC"/>
          </a:solidFill>
          <a:ln w="127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de-DE" sz="2200" b="1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Оперативна інструкція з ведення лісового </a:t>
            </a:r>
            <a:r>
              <a:rPr lang="de-DE" sz="2200" b="1" i="0" u="none" strike="noStrike" baseline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господарства</a:t>
            </a:r>
            <a:r>
              <a:rPr lang="de-DE" sz="2200" b="1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uk-UA" sz="2200" b="1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de-DE" sz="2200" b="1" i="0" u="none" strike="noStrike" baseline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DE" sz="2200" b="0" i="1" u="none" strike="noStrike" baseline="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"Контроль розвитку лісів включає [...] природний аналіз виконання середньо- та довгострокових планів ("порівняння план-факт", "план-успіх-контроль"), а також фундаментальні дослідження та оцінки рівня сталості розвитку лісів [...]"</a:t>
            </a:r>
            <a:endParaRPr lang="de-DE" sz="22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EF85A3A-4CDE-999C-0A90-EDC97516FE5F}"/>
              </a:ext>
            </a:extLst>
          </p:cNvPr>
          <p:cNvSpPr txBox="1"/>
          <p:nvPr/>
        </p:nvSpPr>
        <p:spPr>
          <a:xfrm>
            <a:off x="1475656" y="3993804"/>
            <a:ext cx="79239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/>
              <a:t>Управління якістю інвентаризації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/>
              <a:t>Відповідність виконання плану; гнучкі компоненти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ru-RU" sz="2000" dirty="0"/>
              <a:t>Заготівельні розміри, вимірювання валки, виробничі розміри </a:t>
            </a:r>
            <a:endParaRPr lang="de-DE" sz="2000" dirty="0"/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ru-RU" sz="2000" dirty="0"/>
              <a:t>Контроль обліку </a:t>
            </a:r>
            <a:r>
              <a:rPr lang="de-DE" sz="2000" dirty="0" err="1"/>
              <a:t>та</a:t>
            </a:r>
            <a:r>
              <a:rPr lang="de-DE" sz="2000" dirty="0"/>
              <a:t> визначення річного плану залишків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ru-RU" sz="2000" dirty="0"/>
              <a:t>Моніторинг таксацій керівників ділянок</a:t>
            </a:r>
            <a:r>
              <a:rPr lang="de-DE" sz="2000" dirty="0"/>
              <a:t> ("тригерів")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/>
              <a:t>Методи дистанційного зондування</a:t>
            </a:r>
          </a:p>
          <a:p>
            <a:pPr marL="265113" indent="-265113">
              <a:buFont typeface="Wingdings" panose="05000000000000000000" pitchFamily="2" charset="2"/>
              <a:buChar char="Ø"/>
            </a:pPr>
            <a:r>
              <a:rPr lang="de-DE" sz="2000" dirty="0"/>
              <a:t>Нова інвентаризація з оцінкою будь-яких розбіжностей</a:t>
            </a:r>
          </a:p>
        </p:txBody>
      </p:sp>
    </p:spTree>
    <p:extLst>
      <p:ext uri="{BB962C8B-B14F-4D97-AF65-F5344CB8AC3E}">
        <p14:creationId xmlns:p14="http://schemas.microsoft.com/office/powerpoint/2010/main" val="35948072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AAF7360D-998C-5E53-53B2-F68196537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980728"/>
            <a:ext cx="7345363" cy="550863"/>
          </a:xfrm>
        </p:spPr>
        <p:txBody>
          <a:bodyPr/>
          <a:lstStyle/>
          <a:p>
            <a:r>
              <a:rPr lang="de-DE" altLang="de-DE" sz="2800" dirty="0"/>
              <a:t>Методи дистанційного зондування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CBDB590-9E14-9428-A398-F8704061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21851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2A3908-E924-F38A-8405-A8E566B6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772815"/>
            <a:ext cx="7198448" cy="453919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E85C5B0-7F07-EFFB-CE94-5B64FD45E704}"/>
              </a:ext>
            </a:extLst>
          </p:cNvPr>
          <p:cNvSpPr/>
          <p:nvPr/>
        </p:nvSpPr>
        <p:spPr>
          <a:xfrm>
            <a:off x="2123728" y="3861048"/>
            <a:ext cx="576064" cy="576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36E89056-EB35-34D1-12FC-87F9A763E2C8}"/>
              </a:ext>
            </a:extLst>
          </p:cNvPr>
          <p:cNvSpPr/>
          <p:nvPr/>
        </p:nvSpPr>
        <p:spPr>
          <a:xfrm rot="20022112">
            <a:off x="2691369" y="3525273"/>
            <a:ext cx="791669" cy="288032"/>
          </a:xfrm>
          <a:prstGeom prst="rightArrow">
            <a:avLst/>
          </a:prstGeom>
          <a:solidFill>
            <a:srgbClr val="FF656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D342283-8FFA-DA2F-815E-CEC92014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012403"/>
            <a:ext cx="4583813" cy="357683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A07AD89-78E7-3307-A2DA-024750786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4860316"/>
            <a:ext cx="7452320" cy="128992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8771415-17C1-CB71-744C-180F78849D4D}"/>
              </a:ext>
            </a:extLst>
          </p:cNvPr>
          <p:cNvSpPr txBox="1"/>
          <p:nvPr/>
        </p:nvSpPr>
        <p:spPr>
          <a:xfrm>
            <a:off x="3715855" y="1468882"/>
            <a:ext cx="5324535" cy="359517"/>
          </a:xfrm>
          <a:prstGeom prst="rect">
            <a:avLst/>
          </a:prstGeom>
          <a:noFill/>
        </p:spPr>
        <p:txBody>
          <a:bodyPr wrap="none" lIns="36000" tIns="36000" rIns="0" rtlCol="0">
            <a:spAutoFit/>
          </a:bodyPr>
          <a:lstStyle/>
          <a:p>
            <a:r>
              <a:rPr lang="de-DE" sz="1800" dirty="0"/>
              <a:t>нормалізована цифрова модель поверхні (</a:t>
            </a:r>
            <a:r>
              <a:rPr lang="de-DE" sz="1800" dirty="0" err="1"/>
              <a:t>nDOM</a:t>
            </a:r>
            <a:r>
              <a:rPr lang="de-DE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9028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3" name="Picture 7">
            <a:extLst>
              <a:ext uri="{FF2B5EF4-FFF2-40B4-BE49-F238E27FC236}">
                <a16:creationId xmlns:a16="http://schemas.microsoft.com/office/drawing/2014/main" id="{62955C9A-2F18-D7E9-50CE-0090E6CE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" y="982436"/>
            <a:ext cx="91440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1" name="Text Box 5">
            <a:extLst>
              <a:ext uri="{FF2B5EF4-FFF2-40B4-BE49-F238E27FC236}">
                <a16:creationId xmlns:a16="http://schemas.microsoft.com/office/drawing/2014/main" id="{E73A32AB-BF1F-7D9D-8498-E395A0D998A6}"/>
              </a:ext>
            </a:extLst>
          </p:cNvPr>
          <p:cNvSpPr txBox="1">
            <a:spLocks noChangeArrowheads="1"/>
          </p:cNvSpPr>
          <p:nvPr/>
        </p:nvSpPr>
        <p:spPr bwMode="auto">
          <a:xfrm rot="-838067">
            <a:off x="395288" y="3508375"/>
            <a:ext cx="8312150" cy="641350"/>
          </a:xfrm>
          <a:prstGeom prst="rect">
            <a:avLst/>
          </a:prstGeom>
          <a:solidFill>
            <a:srgbClr val="FFFF9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3600" b="1">
                <a:solidFill>
                  <a:srgbClr val="0000CC"/>
                </a:solidFill>
              </a:rPr>
              <a:t>Дякуємо за увагу!</a:t>
            </a:r>
          </a:p>
        </p:txBody>
      </p:sp>
      <p:sp>
        <p:nvSpPr>
          <p:cNvPr id="188424" name="Text Box 8">
            <a:extLst>
              <a:ext uri="{FF2B5EF4-FFF2-40B4-BE49-F238E27FC236}">
                <a16:creationId xmlns:a16="http://schemas.microsoft.com/office/drawing/2014/main" id="{C5DC4A52-CC11-588A-7070-6C2EB87FC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208" y="5814548"/>
            <a:ext cx="190347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 dirty="0"/>
              <a:t>Інвентаризація</a:t>
            </a:r>
          </a:p>
        </p:txBody>
      </p:sp>
      <p:sp>
        <p:nvSpPr>
          <p:cNvPr id="188425" name="Text Box 9">
            <a:extLst>
              <a:ext uri="{FF2B5EF4-FFF2-40B4-BE49-F238E27FC236}">
                <a16:creationId xmlns:a16="http://schemas.microsoft.com/office/drawing/2014/main" id="{ABFCCEA7-4176-EF5F-484A-F6B51B0EC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5829300"/>
            <a:ext cx="1574662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 dirty="0"/>
              <a:t>Планування</a:t>
            </a:r>
          </a:p>
        </p:txBody>
      </p:sp>
      <p:sp>
        <p:nvSpPr>
          <p:cNvPr id="188426" name="Text Box 10">
            <a:extLst>
              <a:ext uri="{FF2B5EF4-FFF2-40B4-BE49-F238E27FC236}">
                <a16:creationId xmlns:a16="http://schemas.microsoft.com/office/drawing/2014/main" id="{0F7A5453-5A47-6740-FFAD-F166E374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214" y="5829300"/>
            <a:ext cx="1284967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 dirty="0" err="1"/>
              <a:t>Контроль</a:t>
            </a:r>
            <a:endParaRPr lang="de-DE" altLang="de-DE" sz="1800" b="1" dirty="0"/>
          </a:p>
        </p:txBody>
      </p:sp>
      <p:sp>
        <p:nvSpPr>
          <p:cNvPr id="188427" name="Text Box 11">
            <a:extLst>
              <a:ext uri="{FF2B5EF4-FFF2-40B4-BE49-F238E27FC236}">
                <a16:creationId xmlns:a16="http://schemas.microsoft.com/office/drawing/2014/main" id="{8B0B53EC-C693-AF07-3791-8BCE48E7F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828709"/>
            <a:ext cx="2395207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 dirty="0" err="1"/>
              <a:t>Класифікація</a:t>
            </a:r>
            <a:r>
              <a:rPr lang="uk-UA" altLang="de-DE" sz="1800" b="1" dirty="0"/>
              <a:t> лісів</a:t>
            </a:r>
            <a:r>
              <a:rPr lang="de-DE" altLang="de-DE" sz="1800" b="1" dirty="0"/>
              <a:t> </a:t>
            </a:r>
          </a:p>
        </p:txBody>
      </p:sp>
      <p:sp>
        <p:nvSpPr>
          <p:cNvPr id="188428" name="Text Box 12">
            <a:extLst>
              <a:ext uri="{FF2B5EF4-FFF2-40B4-BE49-F238E27FC236}">
                <a16:creationId xmlns:a16="http://schemas.microsoft.com/office/drawing/2014/main" id="{B6F74609-7EE7-2F2B-87AD-FB1EAB3A1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9144000" cy="102181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ct val="30000"/>
              </a:spcAft>
            </a:pPr>
            <a:r>
              <a:rPr lang="uk-UA" altLang="de-DE" b="1" dirty="0"/>
              <a:t>Лісоустрій</a:t>
            </a:r>
            <a:endParaRPr lang="de-DE" altLang="de-DE" sz="2000" b="1" dirty="0"/>
          </a:p>
          <a:p>
            <a:pPr algn="ctr"/>
            <a:r>
              <a:rPr lang="de-DE" altLang="de-DE" sz="2400" b="1" dirty="0"/>
              <a:t>у державному лісі Бранденбургу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1" grpId="0" animBg="1"/>
      <p:bldP spid="188424" grpId="0" animBg="1"/>
      <p:bldP spid="188425" grpId="0" animBg="1"/>
      <p:bldP spid="188426" grpId="0" animBg="1"/>
      <p:bldP spid="1884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>
            <a:extLst>
              <a:ext uri="{FF2B5EF4-FFF2-40B4-BE49-F238E27FC236}">
                <a16:creationId xmlns:a16="http://schemas.microsoft.com/office/drawing/2014/main" id="{84F87294-0C6D-E280-1421-E4B6E2381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52736"/>
            <a:ext cx="7345363" cy="550863"/>
          </a:xfrm>
        </p:spPr>
        <p:txBody>
          <a:bodyPr/>
          <a:lstStyle/>
          <a:p>
            <a:r>
              <a:rPr lang="de-DE" altLang="de-DE" sz="2800" dirty="0"/>
              <a:t>Класифікація інформаційних потреб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:a16="http://schemas.microsoft.com/office/drawing/2014/main" id="{FD5439C4-FFD7-FB71-00C2-E6476FB86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0715"/>
            <a:ext cx="1565275" cy="360363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grpSp>
        <p:nvGrpSpPr>
          <p:cNvPr id="148496" name="Group 16">
            <a:extLst>
              <a:ext uri="{FF2B5EF4-FFF2-40B4-BE49-F238E27FC236}">
                <a16:creationId xmlns:a16="http://schemas.microsoft.com/office/drawing/2014/main" id="{07B73A12-49A2-A7F9-3C7C-1723C56FECE3}"/>
              </a:ext>
            </a:extLst>
          </p:cNvPr>
          <p:cNvGrpSpPr>
            <a:grpSpLocks/>
          </p:cNvGrpSpPr>
          <p:nvPr/>
        </p:nvGrpSpPr>
        <p:grpSpPr bwMode="auto">
          <a:xfrm>
            <a:off x="2720975" y="1773238"/>
            <a:ext cx="5991225" cy="3752850"/>
            <a:chOff x="1465" y="1307"/>
            <a:chExt cx="3774" cy="2364"/>
          </a:xfrm>
        </p:grpSpPr>
        <p:sp>
          <p:nvSpPr>
            <p:cNvPr id="148497" name="Line 17">
              <a:extLst>
                <a:ext uri="{FF2B5EF4-FFF2-40B4-BE49-F238E27FC236}">
                  <a16:creationId xmlns:a16="http://schemas.microsoft.com/office/drawing/2014/main" id="{D4ABDED0-7751-356E-0C0C-57DCDD3BA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3" y="1307"/>
              <a:ext cx="0" cy="23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498" name="Line 18">
              <a:extLst>
                <a:ext uri="{FF2B5EF4-FFF2-40B4-BE49-F238E27FC236}">
                  <a16:creationId xmlns:a16="http://schemas.microsoft.com/office/drawing/2014/main" id="{09E456B8-0CB1-4951-731C-BAAB001D8A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9" y="3612"/>
              <a:ext cx="37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499" name="Line 19">
              <a:extLst>
                <a:ext uri="{FF2B5EF4-FFF2-40B4-BE49-F238E27FC236}">
                  <a16:creationId xmlns:a16="http://schemas.microsoft.com/office/drawing/2014/main" id="{8A810A90-0B2A-76F8-C37A-A7B880922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" y="2478"/>
              <a:ext cx="1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8500" name="Line 20">
              <a:extLst>
                <a:ext uri="{FF2B5EF4-FFF2-40B4-BE49-F238E27FC236}">
                  <a16:creationId xmlns:a16="http://schemas.microsoft.com/office/drawing/2014/main" id="{4D69A466-A9D1-BA7C-5335-48363AAB4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8" y="3558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8501" name="Text Box 21">
            <a:extLst>
              <a:ext uri="{FF2B5EF4-FFF2-40B4-BE49-F238E27FC236}">
                <a16:creationId xmlns:a16="http://schemas.microsoft.com/office/drawing/2014/main" id="{90C0ED18-619F-7CD3-E6E8-BBAD97BF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876925"/>
            <a:ext cx="49385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 b="1" dirty="0"/>
              <a:t>Повна інформація про необхідні дані</a:t>
            </a:r>
            <a:endParaRPr lang="ru-RU" sz="2000" dirty="0"/>
          </a:p>
        </p:txBody>
      </p:sp>
      <p:sp>
        <p:nvSpPr>
          <p:cNvPr id="148502" name="Text Box 22">
            <a:extLst>
              <a:ext uri="{FF2B5EF4-FFF2-40B4-BE49-F238E27FC236}">
                <a16:creationId xmlns:a16="http://schemas.microsoft.com/office/drawing/2014/main" id="{5E7C1AC8-105D-89EE-1423-8A39AAC81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175" y="5456238"/>
            <a:ext cx="16521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 dirty="0" err="1"/>
              <a:t>узагальнен</a:t>
            </a:r>
            <a:r>
              <a:rPr lang="uk-UA" altLang="de-DE" sz="2000" dirty="0"/>
              <a:t>а</a:t>
            </a:r>
            <a:endParaRPr lang="de-DE" altLang="de-DE" sz="2000" dirty="0"/>
          </a:p>
        </p:txBody>
      </p:sp>
      <p:sp>
        <p:nvSpPr>
          <p:cNvPr id="148503" name="Text Box 23">
            <a:extLst>
              <a:ext uri="{FF2B5EF4-FFF2-40B4-BE49-F238E27FC236}">
                <a16:creationId xmlns:a16="http://schemas.microsoft.com/office/drawing/2014/main" id="{7A7489E7-DE7C-BCF3-6CAF-4995A4298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5456238"/>
            <a:ext cx="1414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/>
              <a:t>деталізована</a:t>
            </a:r>
          </a:p>
        </p:txBody>
      </p:sp>
      <p:sp>
        <p:nvSpPr>
          <p:cNvPr id="148504" name="AutoShape 24">
            <a:extLst>
              <a:ext uri="{FF2B5EF4-FFF2-40B4-BE49-F238E27FC236}">
                <a16:creationId xmlns:a16="http://schemas.microsoft.com/office/drawing/2014/main" id="{94CC3186-2CF6-2CC7-570D-E978D9560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3717925"/>
            <a:ext cx="2592388" cy="1511300"/>
          </a:xfrm>
          <a:prstGeom prst="foldedCorner">
            <a:avLst>
              <a:gd name="adj" fmla="val 125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2000" dirty="0" err="1"/>
              <a:t>Спеціальна</a:t>
            </a:r>
            <a:r>
              <a:rPr lang="de-DE" altLang="de-DE" sz="2000" dirty="0"/>
              <a:t> </a:t>
            </a:r>
            <a:endParaRPr lang="uk-UA" altLang="de-DE" sz="2000" dirty="0"/>
          </a:p>
          <a:p>
            <a:pPr algn="ctr"/>
            <a:r>
              <a:rPr lang="ru-RU" altLang="de-DE" sz="2000" dirty="0"/>
              <a:t>І</a:t>
            </a:r>
            <a:r>
              <a:rPr lang="de-DE" altLang="de-DE" sz="2000" dirty="0" err="1"/>
              <a:t>нвентаризація</a:t>
            </a:r>
            <a:endParaRPr lang="uk-UA" altLang="de-DE" sz="2000" dirty="0"/>
          </a:p>
          <a:p>
            <a:pPr algn="ctr"/>
            <a:r>
              <a:rPr lang="uk-UA" altLang="de-DE" sz="2000" dirty="0"/>
              <a:t>окремих площ</a:t>
            </a:r>
            <a:endParaRPr lang="de-DE" altLang="de-DE" sz="2000" dirty="0"/>
          </a:p>
        </p:txBody>
      </p:sp>
      <p:sp>
        <p:nvSpPr>
          <p:cNvPr id="148505" name="AutoShape 25">
            <a:extLst>
              <a:ext uri="{FF2B5EF4-FFF2-40B4-BE49-F238E27FC236}">
                <a16:creationId xmlns:a16="http://schemas.microsoft.com/office/drawing/2014/main" id="{69C5E575-0BB7-FBAB-42E5-888D10190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2062163"/>
            <a:ext cx="2592388" cy="1511300"/>
          </a:xfrm>
          <a:prstGeom prst="foldedCorner">
            <a:avLst>
              <a:gd name="adj" fmla="val 125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uk-UA" altLang="de-DE" sz="2000" dirty="0"/>
              <a:t>Інвентаризація</a:t>
            </a:r>
            <a:r>
              <a:rPr lang="de-DE" altLang="de-DE" sz="2000" dirty="0"/>
              <a:t> </a:t>
            </a:r>
            <a:r>
              <a:rPr lang="de-DE" altLang="de-DE" sz="2000" dirty="0" err="1"/>
              <a:t>окреми</a:t>
            </a:r>
            <a:r>
              <a:rPr lang="uk-UA" altLang="de-DE" sz="2000" dirty="0"/>
              <a:t>х</a:t>
            </a:r>
            <a:br>
              <a:rPr lang="de-DE" altLang="de-DE" sz="2000" dirty="0"/>
            </a:br>
            <a:r>
              <a:rPr lang="de-DE" altLang="de-DE" sz="2000" dirty="0" err="1"/>
              <a:t>ділян</a:t>
            </a:r>
            <a:r>
              <a:rPr lang="uk-UA" altLang="de-DE" sz="2000" dirty="0"/>
              <a:t>о</a:t>
            </a:r>
            <a:r>
              <a:rPr lang="de-DE" altLang="de-DE" sz="2000" dirty="0"/>
              <a:t>к</a:t>
            </a:r>
            <a:r>
              <a:rPr lang="uk-UA" altLang="de-DE" sz="2000" dirty="0"/>
              <a:t> </a:t>
            </a:r>
            <a:r>
              <a:rPr lang="de-DE" altLang="de-DE" sz="2000" dirty="0" err="1"/>
              <a:t>або</a:t>
            </a:r>
            <a:endParaRPr lang="de-DE" altLang="de-DE" sz="2000" dirty="0"/>
          </a:p>
          <a:p>
            <a:pPr algn="ctr"/>
            <a:r>
              <a:rPr lang="de-DE" altLang="de-DE" sz="2000" dirty="0" err="1"/>
              <a:t>локалізація</a:t>
            </a:r>
            <a:endParaRPr lang="de-DE" altLang="de-DE" sz="2000" dirty="0"/>
          </a:p>
        </p:txBody>
      </p:sp>
      <p:sp>
        <p:nvSpPr>
          <p:cNvPr id="148506" name="AutoShape 26">
            <a:extLst>
              <a:ext uri="{FF2B5EF4-FFF2-40B4-BE49-F238E27FC236}">
                <a16:creationId xmlns:a16="http://schemas.microsoft.com/office/drawing/2014/main" id="{D26EFF52-AC15-3C17-6792-A82E62385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2062163"/>
            <a:ext cx="2592387" cy="1511300"/>
          </a:xfrm>
          <a:prstGeom prst="foldedCorner">
            <a:avLst>
              <a:gd name="adj" fmla="val 125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2000" dirty="0" err="1"/>
              <a:t>Масштабна</a:t>
            </a:r>
            <a:r>
              <a:rPr lang="de-DE" altLang="de-DE" sz="2000" dirty="0"/>
              <a:t> </a:t>
            </a:r>
            <a:br>
              <a:rPr lang="de-DE" altLang="de-DE" sz="2000" dirty="0"/>
            </a:br>
            <a:r>
              <a:rPr lang="de-DE" altLang="de-DE" sz="2000" dirty="0" err="1"/>
              <a:t>інвентаризація</a:t>
            </a:r>
            <a:r>
              <a:rPr lang="de-DE" altLang="de-DE" sz="2000" dirty="0"/>
              <a:t> </a:t>
            </a:r>
            <a:r>
              <a:rPr lang="de-DE" altLang="de-DE" sz="2000" dirty="0" err="1"/>
              <a:t>або</a:t>
            </a:r>
            <a:endParaRPr lang="de-DE" altLang="de-DE" sz="2000" dirty="0"/>
          </a:p>
          <a:p>
            <a:pPr algn="ctr"/>
            <a:r>
              <a:rPr lang="de-DE" altLang="de-DE" sz="2000" dirty="0" err="1"/>
              <a:t>агрегація</a:t>
            </a:r>
            <a:endParaRPr lang="de-DE" altLang="de-DE" sz="2000" dirty="0"/>
          </a:p>
        </p:txBody>
      </p:sp>
      <p:sp>
        <p:nvSpPr>
          <p:cNvPr id="148507" name="AutoShape 27">
            <a:extLst>
              <a:ext uri="{FF2B5EF4-FFF2-40B4-BE49-F238E27FC236}">
                <a16:creationId xmlns:a16="http://schemas.microsoft.com/office/drawing/2014/main" id="{5C0E040E-679E-9316-581C-B0F121ABD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3717925"/>
            <a:ext cx="2592387" cy="1511300"/>
          </a:xfrm>
          <a:prstGeom prst="foldedCorner">
            <a:avLst>
              <a:gd name="adj" fmla="val 125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2000" dirty="0" err="1"/>
              <a:t>Масштабна</a:t>
            </a:r>
            <a:endParaRPr lang="de-DE" altLang="de-DE" sz="2000" dirty="0"/>
          </a:p>
          <a:p>
            <a:pPr algn="ctr"/>
            <a:r>
              <a:rPr lang="de-DE" altLang="de-DE" sz="2000" dirty="0" err="1"/>
              <a:t>спеціальна</a:t>
            </a:r>
            <a:r>
              <a:rPr lang="de-DE" altLang="de-DE" sz="2000" dirty="0"/>
              <a:t> </a:t>
            </a:r>
            <a:endParaRPr lang="uk-UA" altLang="de-DE" sz="2000" dirty="0"/>
          </a:p>
          <a:p>
            <a:pPr algn="ctr"/>
            <a:r>
              <a:rPr lang="de-DE" altLang="de-DE" sz="2000" dirty="0" err="1"/>
              <a:t>інвентаризація</a:t>
            </a:r>
            <a:endParaRPr lang="de-DE" altLang="de-DE" sz="2000" dirty="0"/>
          </a:p>
        </p:txBody>
      </p:sp>
      <p:sp>
        <p:nvSpPr>
          <p:cNvPr id="148508" name="Text Box 28">
            <a:extLst>
              <a:ext uri="{FF2B5EF4-FFF2-40B4-BE49-F238E27FC236}">
                <a16:creationId xmlns:a16="http://schemas.microsoft.com/office/drawing/2014/main" id="{EBC954B4-C1F5-620F-E3C1-1E0A3340D5A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03413" y="2603500"/>
            <a:ext cx="1343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000"/>
              <a:t>повторний</a:t>
            </a:r>
          </a:p>
        </p:txBody>
      </p:sp>
      <p:sp>
        <p:nvSpPr>
          <p:cNvPr id="148509" name="Text Box 29">
            <a:extLst>
              <a:ext uri="{FF2B5EF4-FFF2-40B4-BE49-F238E27FC236}">
                <a16:creationId xmlns:a16="http://schemas.microsoft.com/office/drawing/2014/main" id="{0932D5F2-C501-D65D-AEC3-DB5986260EF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810718" y="4304477"/>
            <a:ext cx="1572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de-DE" sz="2000" dirty="0"/>
              <a:t>специфіч</a:t>
            </a:r>
            <a:r>
              <a:rPr lang="de-DE" altLang="de-DE" sz="2000" dirty="0" err="1"/>
              <a:t>ий</a:t>
            </a:r>
            <a:endParaRPr lang="de-DE" altLang="de-DE" sz="2000" dirty="0"/>
          </a:p>
        </p:txBody>
      </p:sp>
      <p:sp>
        <p:nvSpPr>
          <p:cNvPr id="148510" name="Text Box 30">
            <a:extLst>
              <a:ext uri="{FF2B5EF4-FFF2-40B4-BE49-F238E27FC236}">
                <a16:creationId xmlns:a16="http://schemas.microsoft.com/office/drawing/2014/main" id="{23B8F5B2-FE44-2BBC-7525-F9331DDA8BB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51619" y="3452019"/>
            <a:ext cx="385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000" b="1"/>
              <a:t>Попит на інформацію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48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4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4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04" grpId="0" animBg="1"/>
      <p:bldP spid="148505" grpId="0" animBg="1"/>
      <p:bldP spid="148506" grpId="0" animBg="1"/>
      <p:bldP spid="1485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CE903F8-3726-F215-EE30-97F4CA090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27618"/>
            <a:ext cx="7345363" cy="550862"/>
          </a:xfrm>
        </p:spPr>
        <p:txBody>
          <a:bodyPr/>
          <a:lstStyle/>
          <a:p>
            <a:r>
              <a:rPr lang="uk-UA" altLang="de-DE" dirty="0"/>
              <a:t>Структурування лісу</a:t>
            </a:r>
            <a:r>
              <a:rPr lang="de-DE" altLang="de-DE" dirty="0"/>
              <a:t> (класичне)</a:t>
            </a:r>
          </a:p>
        </p:txBody>
      </p:sp>
      <p:sp>
        <p:nvSpPr>
          <p:cNvPr id="114715" name="Rectangle 27">
            <a:extLst>
              <a:ext uri="{FF2B5EF4-FFF2-40B4-BE49-F238E27FC236}">
                <a16:creationId xmlns:a16="http://schemas.microsoft.com/office/drawing/2014/main" id="{F3EAA6B7-D919-500D-E6E2-31A81449A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8557"/>
            <a:ext cx="1565275" cy="360363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E09F83-427B-3087-9CA4-20B24242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141"/>
          <a:stretch/>
        </p:blipFill>
        <p:spPr>
          <a:xfrm>
            <a:off x="1691681" y="1676020"/>
            <a:ext cx="7345362" cy="4676429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CE903F8-3726-F215-EE30-97F4CA090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27618"/>
            <a:ext cx="7345363" cy="550862"/>
          </a:xfrm>
        </p:spPr>
        <p:txBody>
          <a:bodyPr/>
          <a:lstStyle/>
          <a:p>
            <a:r>
              <a:rPr lang="de-DE" altLang="de-DE" dirty="0"/>
              <a:t>Класифікація лісів (цифрова)</a:t>
            </a:r>
          </a:p>
        </p:txBody>
      </p:sp>
      <p:sp>
        <p:nvSpPr>
          <p:cNvPr id="114715" name="Rectangle 27">
            <a:extLst>
              <a:ext uri="{FF2B5EF4-FFF2-40B4-BE49-F238E27FC236}">
                <a16:creationId xmlns:a16="http://schemas.microsoft.com/office/drawing/2014/main" id="{F3EAA6B7-D919-500D-E6E2-31A81449A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8597"/>
            <a:ext cx="1565275" cy="360363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CEF3E8-94D2-06F4-6930-C6FC261F6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30" y="1679339"/>
            <a:ext cx="7345363" cy="46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0778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7BF4C031-B039-6A8D-75DB-2370E0DF2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980728"/>
            <a:ext cx="7345363" cy="550862"/>
          </a:xfrm>
        </p:spPr>
        <p:txBody>
          <a:bodyPr/>
          <a:lstStyle/>
          <a:p>
            <a:r>
              <a:rPr lang="de-DE" altLang="de-DE" dirty="0"/>
              <a:t>Дані про лісові площі (</a:t>
            </a:r>
            <a:r>
              <a:rPr lang="de-DE" altLang="de-DE" dirty="0" err="1"/>
              <a:t>аналог</a:t>
            </a:r>
            <a:r>
              <a:rPr lang="uk-UA" altLang="de-DE" dirty="0" err="1"/>
              <a:t>ові</a:t>
            </a:r>
            <a:r>
              <a:rPr lang="de-DE" altLang="de-DE" dirty="0"/>
              <a:t>)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941881E-C016-99D7-9C0C-471F0E6DD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1185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7978A0-51C4-1DBA-545B-49CB5EDDA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251" y="1688591"/>
            <a:ext cx="7108410" cy="4641927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7BF4C031-B039-6A8D-75DB-2370E0DF2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980728"/>
            <a:ext cx="7345363" cy="550862"/>
          </a:xfrm>
        </p:spPr>
        <p:txBody>
          <a:bodyPr/>
          <a:lstStyle/>
          <a:p>
            <a:r>
              <a:rPr lang="de-DE" altLang="de-DE" dirty="0"/>
              <a:t>Дані про лісові площі (цифрові)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E941881E-C016-99D7-9C0C-471F0E6DD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1185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ACC133-B9CF-CDC8-F2F9-B1EECAA76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462"/>
          <a:stretch/>
        </p:blipFill>
        <p:spPr>
          <a:xfrm>
            <a:off x="1730755" y="1628800"/>
            <a:ext cx="7272933" cy="47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7441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E5CAA065-DBA0-C91F-F32D-4E8FF83074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980728"/>
            <a:ext cx="7345363" cy="550862"/>
          </a:xfrm>
        </p:spPr>
        <p:txBody>
          <a:bodyPr/>
          <a:lstStyle/>
          <a:p>
            <a:r>
              <a:rPr lang="de-DE" altLang="de-DE" dirty="0"/>
              <a:t>Вимірювальні прилади (</a:t>
            </a:r>
            <a:r>
              <a:rPr lang="de-DE" altLang="de-DE" dirty="0" err="1"/>
              <a:t>інвентаризація</a:t>
            </a:r>
            <a:r>
              <a:rPr lang="de-DE" altLang="de-DE" dirty="0"/>
              <a:t> о</a:t>
            </a:r>
            <a:r>
              <a:rPr lang="uk-UA" altLang="de-DE" dirty="0"/>
              <a:t>кремих ділянок</a:t>
            </a:r>
            <a:r>
              <a:rPr lang="de-DE" altLang="de-DE" dirty="0"/>
              <a:t>)</a:t>
            </a: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BA212771-43DA-45C2-9FBE-0CE6570B4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8678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76133" name="Picture 5">
            <a:extLst>
              <a:ext uri="{FF2B5EF4-FFF2-40B4-BE49-F238E27FC236}">
                <a16:creationId xmlns:a16="http://schemas.microsoft.com/office/drawing/2014/main" id="{7D57B02C-2B8B-4068-5AB6-5E1EAADA3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844824"/>
            <a:ext cx="6840538" cy="464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7" name="Picture 9">
            <a:extLst>
              <a:ext uri="{FF2B5EF4-FFF2-40B4-BE49-F238E27FC236}">
                <a16:creationId xmlns:a16="http://schemas.microsoft.com/office/drawing/2014/main" id="{E9F7DDB1-C74C-B9EF-684F-B8E844E9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628775"/>
            <a:ext cx="1943100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8" name="Picture 10">
            <a:extLst>
              <a:ext uri="{FF2B5EF4-FFF2-40B4-BE49-F238E27FC236}">
                <a16:creationId xmlns:a16="http://schemas.microsoft.com/office/drawing/2014/main" id="{E16A6C69-8DF0-80E8-6EE6-6B5EEF23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276475"/>
            <a:ext cx="2303462" cy="30464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677C12EA-5287-715E-6E44-AD323CC7B8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052513"/>
            <a:ext cx="7345363" cy="550862"/>
          </a:xfrm>
        </p:spPr>
        <p:txBody>
          <a:bodyPr/>
          <a:lstStyle/>
          <a:p>
            <a:r>
              <a:rPr lang="de-DE" altLang="de-DE" dirty="0" err="1"/>
              <a:t>Відбір</a:t>
            </a:r>
            <a:r>
              <a:rPr lang="de-DE" altLang="de-DE" dirty="0"/>
              <a:t> </a:t>
            </a:r>
            <a:r>
              <a:rPr lang="uk-UA" altLang="de-DE" dirty="0"/>
              <a:t>ділянок</a:t>
            </a:r>
            <a:r>
              <a:rPr lang="de-DE" altLang="de-DE" dirty="0"/>
              <a:t> </a:t>
            </a:r>
            <a:r>
              <a:rPr lang="de-DE" altLang="de-DE" dirty="0" err="1"/>
              <a:t>для</a:t>
            </a:r>
            <a:r>
              <a:rPr lang="de-DE" altLang="de-DE" dirty="0"/>
              <a:t> </a:t>
            </a:r>
            <a:r>
              <a:rPr lang="de-DE" altLang="de-DE" dirty="0" err="1"/>
              <a:t>інвентаризації</a:t>
            </a:r>
            <a:endParaRPr lang="de-DE" altLang="de-DE" dirty="0"/>
          </a:p>
        </p:txBody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0D5DA36F-65AE-D5FA-0D18-7DA805702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89363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77157" name="Picture 5">
            <a:extLst>
              <a:ext uri="{FF2B5EF4-FFF2-40B4-BE49-F238E27FC236}">
                <a16:creationId xmlns:a16="http://schemas.microsoft.com/office/drawing/2014/main" id="{117693AF-D3B2-E590-2481-310D5E85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3"/>
          <a:stretch>
            <a:fillRect/>
          </a:stretch>
        </p:blipFill>
        <p:spPr bwMode="auto">
          <a:xfrm>
            <a:off x="1692275" y="1666875"/>
            <a:ext cx="7229475" cy="459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8" name="AutoShape 6">
            <a:extLst>
              <a:ext uri="{FF2B5EF4-FFF2-40B4-BE49-F238E27FC236}">
                <a16:creationId xmlns:a16="http://schemas.microsoft.com/office/drawing/2014/main" id="{B144CCF5-BE58-4233-E1E8-259F8B39FB27}"/>
              </a:ext>
            </a:extLst>
          </p:cNvPr>
          <p:cNvSpPr>
            <a:spLocks/>
          </p:cNvSpPr>
          <p:nvPr/>
        </p:nvSpPr>
        <p:spPr bwMode="auto">
          <a:xfrm>
            <a:off x="5364163" y="2001838"/>
            <a:ext cx="1741487" cy="635000"/>
          </a:xfrm>
          <a:prstGeom prst="borderCallout1">
            <a:avLst>
              <a:gd name="adj1" fmla="val 18000"/>
              <a:gd name="adj2" fmla="val 104375"/>
              <a:gd name="adj3" fmla="val 78500"/>
              <a:gd name="adj4" fmla="val 129537"/>
            </a:avLst>
          </a:prstGeom>
          <a:solidFill>
            <a:srgbClr val="FFFF99"/>
          </a:solidFill>
          <a:ln w="25400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36000" rIns="54000" bIns="36000"/>
          <a:lstStyle/>
          <a:p>
            <a:pPr algn="ctr"/>
            <a:r>
              <a:rPr lang="de-DE" altLang="de-DE" sz="1800" dirty="0" err="1"/>
              <a:t>Федеральна</a:t>
            </a:r>
            <a:r>
              <a:rPr lang="de-DE" altLang="de-DE" sz="1800" dirty="0"/>
              <a:t> </a:t>
            </a:r>
            <a:r>
              <a:rPr lang="de-DE" altLang="de-DE" sz="1800" dirty="0" err="1"/>
              <a:t>інвентаризація</a:t>
            </a:r>
            <a:r>
              <a:rPr lang="de-DE" altLang="de-DE" sz="1800" dirty="0"/>
              <a:t> </a:t>
            </a:r>
            <a:r>
              <a:rPr lang="de-DE" altLang="de-DE" sz="1800" dirty="0" err="1"/>
              <a:t>лісів</a:t>
            </a:r>
            <a:endParaRPr lang="de-DE" altLang="de-DE" sz="1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43" name="Picture 15">
            <a:extLst>
              <a:ext uri="{FF2B5EF4-FFF2-40B4-BE49-F238E27FC236}">
                <a16:creationId xmlns:a16="http://schemas.microsoft.com/office/drawing/2014/main" id="{35C57926-29D5-154B-650E-0BB5BBE3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1839913"/>
            <a:ext cx="6604000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2" name="Rectangle 4">
            <a:extLst>
              <a:ext uri="{FF2B5EF4-FFF2-40B4-BE49-F238E27FC236}">
                <a16:creationId xmlns:a16="http://schemas.microsoft.com/office/drawing/2014/main" id="{2C3696EC-11E4-CB56-7F49-38D1DEB98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/>
              <a:t>Узагальнені дані з вибірки</a:t>
            </a:r>
          </a:p>
        </p:txBody>
      </p:sp>
      <p:sp>
        <p:nvSpPr>
          <p:cNvPr id="150534" name="Rectangle 6">
            <a:extLst>
              <a:ext uri="{FF2B5EF4-FFF2-40B4-BE49-F238E27FC236}">
                <a16:creationId xmlns:a16="http://schemas.microsoft.com/office/drawing/2014/main" id="{280A2B55-2738-48C3-EA2A-7DD84701C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89363"/>
            <a:ext cx="1565275" cy="360362"/>
          </a:xfrm>
          <a:prstGeom prst="rect">
            <a:avLst/>
          </a:prstGeom>
          <a:solidFill>
            <a:srgbClr val="808000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0538" name="AutoShape 10">
            <a:extLst>
              <a:ext uri="{FF2B5EF4-FFF2-40B4-BE49-F238E27FC236}">
                <a16:creationId xmlns:a16="http://schemas.microsoft.com/office/drawing/2014/main" id="{6C77F59A-F7AD-B0F6-E236-85D5E34A3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292600"/>
            <a:ext cx="2016125" cy="431800"/>
          </a:xfrm>
          <a:prstGeom prst="rightArrow">
            <a:avLst>
              <a:gd name="adj1" fmla="val 50000"/>
              <a:gd name="adj2" fmla="val 11672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0544" name="Text Box 16">
            <a:extLst>
              <a:ext uri="{FF2B5EF4-FFF2-40B4-BE49-F238E27FC236}">
                <a16:creationId xmlns:a16="http://schemas.microsoft.com/office/drawing/2014/main" id="{C772368C-B136-24D7-7F6C-C73246F6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3025" y="3995738"/>
            <a:ext cx="2484438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Локалізація?</a:t>
            </a:r>
          </a:p>
        </p:txBody>
      </p:sp>
      <p:pic>
        <p:nvPicPr>
          <p:cNvPr id="150537" name="Picture 9">
            <a:extLst>
              <a:ext uri="{FF2B5EF4-FFF2-40B4-BE49-F238E27FC236}">
                <a16:creationId xmlns:a16="http://schemas.microsoft.com/office/drawing/2014/main" id="{14B5D1CE-C78C-A71A-D7C5-5F05B4B9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3"/>
          <a:stretch>
            <a:fillRect/>
          </a:stretch>
        </p:blipFill>
        <p:spPr bwMode="auto">
          <a:xfrm>
            <a:off x="6156325" y="4465638"/>
            <a:ext cx="2849563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542" name="Group 14">
            <a:extLst>
              <a:ext uri="{FF2B5EF4-FFF2-40B4-BE49-F238E27FC236}">
                <a16:creationId xmlns:a16="http://schemas.microsoft.com/office/drawing/2014/main" id="{B2598BFF-3E38-794D-A3F6-00ABEB014ABF}"/>
              </a:ext>
            </a:extLst>
          </p:cNvPr>
          <p:cNvGrpSpPr>
            <a:grpSpLocks/>
          </p:cNvGrpSpPr>
          <p:nvPr/>
        </p:nvGrpSpPr>
        <p:grpSpPr bwMode="auto">
          <a:xfrm>
            <a:off x="5767388" y="5300663"/>
            <a:ext cx="3598862" cy="106362"/>
            <a:chOff x="3633" y="3339"/>
            <a:chExt cx="2267" cy="67"/>
          </a:xfrm>
        </p:grpSpPr>
        <p:sp>
          <p:nvSpPr>
            <p:cNvPr id="150539" name="Rectangle 11">
              <a:extLst>
                <a:ext uri="{FF2B5EF4-FFF2-40B4-BE49-F238E27FC236}">
                  <a16:creationId xmlns:a16="http://schemas.microsoft.com/office/drawing/2014/main" id="{5FEE8FA8-7725-5150-FF47-071FC8F0D0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 flipV="1">
              <a:off x="3633" y="3357"/>
              <a:ext cx="2267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541" name="Rectangle 13">
              <a:extLst>
                <a:ext uri="{FF2B5EF4-FFF2-40B4-BE49-F238E27FC236}">
                  <a16:creationId xmlns:a16="http://schemas.microsoft.com/office/drawing/2014/main" id="{EAA469D9-15E4-1A59-3948-569E40B589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80000" flipV="1">
              <a:off x="3633" y="3339"/>
              <a:ext cx="2267" cy="4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4" grpId="0" animBg="1"/>
    </p:bldLst>
  </p:timing>
</p:sld>
</file>

<file path=ppt/theme/theme1.xml><?xml version="1.0" encoding="utf-8"?>
<a:theme xmlns:a="http://schemas.openxmlformats.org/drawingml/2006/main" name="Masterfolie.LFV.Muster.pot">
  <a:themeElements>
    <a:clrScheme name="Masterfolie.LFV.Muster.po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folie.LFV.Muster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asterfolie.LFV.Muster.po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.LFV.Muster.po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LFV.Muster.po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LFV.Muster.po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LFV.Muster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LFV.Muster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.LFV.Muster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5AE73F3A7726419B17A6AE052AAF73" ma:contentTypeVersion="15" ma:contentTypeDescription="Create a new document." ma:contentTypeScope="" ma:versionID="7826c8860d0fa044ef053e1108407afd">
  <xsd:schema xmlns:xsd="http://www.w3.org/2001/XMLSchema" xmlns:xs="http://www.w3.org/2001/XMLSchema" xmlns:p="http://schemas.microsoft.com/office/2006/metadata/properties" xmlns:ns2="b4de3b38-e3bc-457f-93af-f189da2c859d" xmlns:ns3="7c83095a-db20-459a-9d7d-43b1b6dbea8c" targetNamespace="http://schemas.microsoft.com/office/2006/metadata/properties" ma:root="true" ma:fieldsID="1216832ac8f68ead39ee4eb4b0be036c" ns2:_="" ns3:_="">
    <xsd:import namespace="b4de3b38-e3bc-457f-93af-f189da2c859d"/>
    <xsd:import namespace="7c83095a-db20-459a-9d7d-43b1b6dbea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e3b38-e3bc-457f-93af-f189da2c85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b7bff88-3b98-42a0-ae7d-3b40ec8681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3095a-db20-459a-9d7d-43b1b6dbea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2debb7e-26e7-41d6-8b55-f3635c35fdd5}" ma:internalName="TaxCatchAll" ma:showField="CatchAllData" ma:web="7c83095a-db20-459a-9d7d-43b1b6dbea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de3b38-e3bc-457f-93af-f189da2c859d">
      <Terms xmlns="http://schemas.microsoft.com/office/infopath/2007/PartnerControls"/>
    </lcf76f155ced4ddcb4097134ff3c332f>
    <TaxCatchAll xmlns="7c83095a-db20-459a-9d7d-43b1b6dbea8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F3E00A-C0E7-4B93-92EF-7321739267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de3b38-e3bc-457f-93af-f189da2c859d"/>
    <ds:schemaRef ds:uri="7c83095a-db20-459a-9d7d-43b1b6dbea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B7C867-C53C-4D2C-B01D-CF6EDCB34138}">
  <ds:schemaRefs>
    <ds:schemaRef ds:uri="http://schemas.microsoft.com/office/2006/metadata/properties"/>
    <ds:schemaRef ds:uri="http://schemas.microsoft.com/office/infopath/2007/PartnerControls"/>
    <ds:schemaRef ds:uri="b4de3b38-e3bc-457f-93af-f189da2c859d"/>
    <ds:schemaRef ds:uri="7c83095a-db20-459a-9d7d-43b1b6dbea8c"/>
  </ds:schemaRefs>
</ds:datastoreItem>
</file>

<file path=customXml/itemProps3.xml><?xml version="1.0" encoding="utf-8"?>
<ds:datastoreItem xmlns:ds="http://schemas.openxmlformats.org/officeDocument/2006/customXml" ds:itemID="{8279DE04-0BE3-4C5A-836F-7835E1F4C5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C:\DOKUME~1\Naffin\LOKALE~1\Temp\GWViewer\MASTER~1.POT</Template>
  <TotalTime>3</TotalTime>
  <Words>360</Words>
  <Application>Microsoft Office PowerPoint</Application>
  <PresentationFormat>Екран (4:3)</PresentationFormat>
  <Paragraphs>77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Arial</vt:lpstr>
      <vt:lpstr>Cambria</vt:lpstr>
      <vt:lpstr>Times New Roman</vt:lpstr>
      <vt:lpstr>Wingdings</vt:lpstr>
      <vt:lpstr>Masterfolie.LFV.Muster.pot</vt:lpstr>
      <vt:lpstr>Презентація PowerPoint</vt:lpstr>
      <vt:lpstr>Класифікація інформаційних потреб</vt:lpstr>
      <vt:lpstr>Структурування лісу (класичне)</vt:lpstr>
      <vt:lpstr>Класифікація лісів (цифрова)</vt:lpstr>
      <vt:lpstr>Дані про лісові площі (аналогові)</vt:lpstr>
      <vt:lpstr>Дані про лісові площі (цифрові)</vt:lpstr>
      <vt:lpstr>Вимірювальні прилади (інвентаризація окремих ділянок)</vt:lpstr>
      <vt:lpstr>Відбір ділянок для інвентаризації</vt:lpstr>
      <vt:lpstr>Узагальнені дані з вибірки</vt:lpstr>
      <vt:lpstr>Пристрої (вибіркова інвентаризація)</vt:lpstr>
      <vt:lpstr>Планування окремих ділянок</vt:lpstr>
      <vt:lpstr>Планування на основі агрегованих даних</vt:lpstr>
      <vt:lpstr>Координація з охороною природи</vt:lpstr>
      <vt:lpstr>Координація з природоохоронними органами</vt:lpstr>
      <vt:lpstr>Принципи</vt:lpstr>
      <vt:lpstr>Методи дистанційного зондування</vt:lpstr>
      <vt:lpstr>Презентація PowerPoint</vt:lpstr>
    </vt:vector>
  </TitlesOfParts>
  <Company>FS Finkenkrug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Naffin</dc:creator>
  <cp:lastModifiedBy>Vitaliy Storozhuk</cp:lastModifiedBy>
  <cp:revision>123</cp:revision>
  <cp:lastPrinted>2003-12-05T15:01:10Z</cp:lastPrinted>
  <dcterms:created xsi:type="dcterms:W3CDTF">2003-10-27T18:29:50Z</dcterms:created>
  <dcterms:modified xsi:type="dcterms:W3CDTF">2026-03-16T17:54:33Z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0x010100475AE73F3A7726419B17A6AE052AAF73</vt:lpwstr>
  </property>
  <property fmtid="{D5CDD505-2E9C-101B-9397-08002B2CF9AE}" pid="3" name="MediaServiceImageTags">
    <vt:lpwstr/>
  </property>
</Properties>
</file>