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9"/>
  </p:notesMasterIdLst>
  <p:sldIdLst>
    <p:sldId id="257" r:id="rId5"/>
    <p:sldId id="362" r:id="rId6"/>
    <p:sldId id="363" r:id="rId7"/>
    <p:sldId id="447" r:id="rId8"/>
    <p:sldId id="7340" r:id="rId9"/>
    <p:sldId id="415" r:id="rId10"/>
    <p:sldId id="2076138881" r:id="rId11"/>
    <p:sldId id="418" r:id="rId12"/>
    <p:sldId id="368" r:id="rId13"/>
    <p:sldId id="365" r:id="rId14"/>
    <p:sldId id="410" r:id="rId15"/>
    <p:sldId id="388" r:id="rId16"/>
    <p:sldId id="389" r:id="rId17"/>
    <p:sldId id="4329" r:id="rId18"/>
    <p:sldId id="417" r:id="rId19"/>
    <p:sldId id="366" r:id="rId20"/>
    <p:sldId id="385" r:id="rId21"/>
    <p:sldId id="2147480529" r:id="rId22"/>
    <p:sldId id="2147480526" r:id="rId23"/>
    <p:sldId id="420" r:id="rId24"/>
    <p:sldId id="2147480527" r:id="rId25"/>
    <p:sldId id="386" r:id="rId26"/>
    <p:sldId id="2147480536" r:id="rId27"/>
    <p:sldId id="2147480535" r:id="rId28"/>
    <p:sldId id="391" r:id="rId29"/>
    <p:sldId id="394" r:id="rId30"/>
    <p:sldId id="405" r:id="rId31"/>
    <p:sldId id="408" r:id="rId32"/>
    <p:sldId id="2147480534" r:id="rId33"/>
    <p:sldId id="455" r:id="rId34"/>
    <p:sldId id="437" r:id="rId35"/>
    <p:sldId id="451" r:id="rId36"/>
    <p:sldId id="438" r:id="rId37"/>
    <p:sldId id="421" r:id="rId38"/>
    <p:sldId id="428" r:id="rId39"/>
    <p:sldId id="370" r:id="rId40"/>
    <p:sldId id="371" r:id="rId41"/>
    <p:sldId id="426" r:id="rId42"/>
    <p:sldId id="2147480531" r:id="rId43"/>
    <p:sldId id="2147480533" r:id="rId44"/>
    <p:sldId id="2147480532" r:id="rId45"/>
    <p:sldId id="2147480530" r:id="rId46"/>
    <p:sldId id="425" r:id="rId47"/>
    <p:sldId id="430" r:id="rId4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2B3E9230-83DB-6048-A00F-A27F9DD257A9}">
          <p14:sldIdLst>
            <p14:sldId id="257"/>
            <p14:sldId id="362"/>
            <p14:sldId id="363"/>
          </p14:sldIdLst>
        </p14:section>
        <p14:section name="Politische Situation" id="{951ED6A4-25B1-F34A-8576-55363E60E4C9}">
          <p14:sldIdLst>
            <p14:sldId id="447"/>
            <p14:sldId id="7340"/>
          </p14:sldIdLst>
        </p14:section>
        <p14:section name="Betroffenheit" id="{386293A0-AA91-7141-ABC9-1EFC059A91D1}">
          <p14:sldIdLst>
            <p14:sldId id="415"/>
            <p14:sldId id="2076138881"/>
            <p14:sldId id="418"/>
            <p14:sldId id="368"/>
          </p14:sldIdLst>
        </p14:section>
        <p14:section name="Zeitschiene" id="{AF3A3056-8914-8E41-9BE7-8FCCB5B59035}">
          <p14:sldIdLst>
            <p14:sldId id="365"/>
            <p14:sldId id="410"/>
          </p14:sldIdLst>
        </p14:section>
        <p14:section name="Basis - Definitionen" id="{8193B4C6-7830-0E4D-915D-19CEDA65875F}">
          <p14:sldIdLst>
            <p14:sldId id="388"/>
            <p14:sldId id="389"/>
            <p14:sldId id="4329"/>
            <p14:sldId id="417"/>
          </p14:sldIdLst>
        </p14:section>
        <p14:section name="Betroffenheit in der Branche" id="{149EB450-63E2-8E41-A303-D2395FF825FF}">
          <p14:sldIdLst>
            <p14:sldId id="366"/>
            <p14:sldId id="385"/>
            <p14:sldId id="2147480529"/>
            <p14:sldId id="2147480526"/>
            <p14:sldId id="420"/>
            <p14:sldId id="2147480527"/>
            <p14:sldId id="386"/>
            <p14:sldId id="2147480536"/>
            <p14:sldId id="2147480535"/>
          </p14:sldIdLst>
        </p14:section>
        <p14:section name="Umsetzung" id="{ECD15C45-1E5E-7C41-BDBE-74215CDF52EA}">
          <p14:sldIdLst>
            <p14:sldId id="391"/>
            <p14:sldId id="394"/>
            <p14:sldId id="405"/>
            <p14:sldId id="408"/>
            <p14:sldId id="2147480534"/>
            <p14:sldId id="455"/>
            <p14:sldId id="437"/>
            <p14:sldId id="451"/>
            <p14:sldId id="438"/>
          </p14:sldIdLst>
        </p14:section>
        <p14:section name="Kontrolle - Rechtsfolgen" id="{57048685-CE90-7849-8E82-0CAC996A6DC4}">
          <p14:sldIdLst>
            <p14:sldId id="421"/>
            <p14:sldId id="428"/>
          </p14:sldIdLst>
        </p14:section>
        <p14:section name="Fallbeispiele" id="{C070C6A9-D164-794A-A16B-F7C47ACE7359}">
          <p14:sldIdLst>
            <p14:sldId id="370"/>
            <p14:sldId id="371"/>
          </p14:sldIdLst>
        </p14:section>
        <p14:section name="Handlungsempfehlungen" id="{E5348D70-2D02-BF46-914B-C5891809BD08}">
          <p14:sldIdLst>
            <p14:sldId id="426"/>
            <p14:sldId id="2147480531"/>
            <p14:sldId id="2147480533"/>
            <p14:sldId id="2147480532"/>
            <p14:sldId id="2147480530"/>
            <p14:sldId id="425"/>
          </p14:sldIdLst>
        </p14:section>
        <p14:section name="Abschluss" id="{1DC07C82-48A8-EF49-AE04-AF4A66DAEC16}">
          <p14:sldIdLst>
            <p14:sldId id="430"/>
          </p14:sldIdLst>
        </p14:section>
      </p14:sectionLst>
    </p:ext>
    <p:ext uri="{EFAFB233-063F-42B5-8137-9DF3F51BA10A}">
      <p15:sldGuideLst xmlns:p15="http://schemas.microsoft.com/office/powerpoint/2012/main">
        <p15:guide id="1" pos="3840" userDrawn="1">
          <p15:clr>
            <a:srgbClr val="A4A3A4"/>
          </p15:clr>
        </p15:guide>
        <p15:guide id="2" orient="horz" pos="225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D6D586-C0B9-3DD7-CA15-F162BACCC025}" name="Lukas Freise" initials="LF" userId="S::lukas.freise@holzindustrie.de::e4dac010-8fd7-4633-8574-69332f44ec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98989"/>
    <a:srgbClr val="005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07"/>
    <p:restoredTop sz="94872"/>
  </p:normalViewPr>
  <p:slideViewPr>
    <p:cSldViewPr snapToGrid="0">
      <p:cViewPr varScale="1">
        <p:scale>
          <a:sx n="78" d="100"/>
          <a:sy n="78" d="100"/>
        </p:scale>
        <p:origin x="446" y="67"/>
      </p:cViewPr>
      <p:guideLst>
        <p:guide pos="3840"/>
        <p:guide orient="horz" pos="225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yna Semytska" userId="a3d2e4e7-b9ff-45b1-8635-20d07c4ce47e" providerId="ADAL" clId="{FB7BFF1B-B6B8-43E0-A23D-4DB3B4C8A227}"/>
    <pc:docChg chg="undo custSel modSld">
      <pc:chgData name="Halyna Semytska" userId="a3d2e4e7-b9ff-45b1-8635-20d07c4ce47e" providerId="ADAL" clId="{FB7BFF1B-B6B8-43E0-A23D-4DB3B4C8A227}" dt="2026-03-13T20:34:18.336" v="741" actId="20577"/>
      <pc:docMkLst>
        <pc:docMk/>
      </pc:docMkLst>
      <pc:sldChg chg="modSp mod">
        <pc:chgData name="Halyna Semytska" userId="a3d2e4e7-b9ff-45b1-8635-20d07c4ce47e" providerId="ADAL" clId="{FB7BFF1B-B6B8-43E0-A23D-4DB3B4C8A227}" dt="2026-03-13T17:46:38.989" v="40" actId="20577"/>
        <pc:sldMkLst>
          <pc:docMk/>
          <pc:sldMk cId="1171222576" sldId="257"/>
        </pc:sldMkLst>
        <pc:spChg chg="mod">
          <ac:chgData name="Halyna Semytska" userId="a3d2e4e7-b9ff-45b1-8635-20d07c4ce47e" providerId="ADAL" clId="{FB7BFF1B-B6B8-43E0-A23D-4DB3B4C8A227}" dt="2026-03-13T17:46:38.989" v="40" actId="20577"/>
          <ac:spMkLst>
            <pc:docMk/>
            <pc:sldMk cId="1171222576" sldId="257"/>
            <ac:spMk id="2" creationId="{86E8EAF2-0357-7114-6B8A-7919A67B6BAE}"/>
          </ac:spMkLst>
        </pc:spChg>
      </pc:sldChg>
      <pc:sldChg chg="modSp mod">
        <pc:chgData name="Halyna Semytska" userId="a3d2e4e7-b9ff-45b1-8635-20d07c4ce47e" providerId="ADAL" clId="{FB7BFF1B-B6B8-43E0-A23D-4DB3B4C8A227}" dt="2026-03-13T17:51:15.616" v="47" actId="20577"/>
        <pc:sldMkLst>
          <pc:docMk/>
          <pc:sldMk cId="1114640645" sldId="362"/>
        </pc:sldMkLst>
        <pc:spChg chg="mod">
          <ac:chgData name="Halyna Semytska" userId="a3d2e4e7-b9ff-45b1-8635-20d07c4ce47e" providerId="ADAL" clId="{FB7BFF1B-B6B8-43E0-A23D-4DB3B4C8A227}" dt="2026-03-13T17:51:15.616" v="47" actId="20577"/>
          <ac:spMkLst>
            <pc:docMk/>
            <pc:sldMk cId="1114640645" sldId="362"/>
            <ac:spMk id="3" creationId="{A6C371E9-DAB3-A5CE-823B-C6F3D7623D06}"/>
          </ac:spMkLst>
        </pc:spChg>
      </pc:sldChg>
      <pc:sldChg chg="modSp mod">
        <pc:chgData name="Halyna Semytska" userId="a3d2e4e7-b9ff-45b1-8635-20d07c4ce47e" providerId="ADAL" clId="{FB7BFF1B-B6B8-43E0-A23D-4DB3B4C8A227}" dt="2026-03-13T20:33:09.607" v="719" actId="20577"/>
        <pc:sldMkLst>
          <pc:docMk/>
          <pc:sldMk cId="3537150278" sldId="363"/>
        </pc:sldMkLst>
        <pc:spChg chg="mod">
          <ac:chgData name="Halyna Semytska" userId="a3d2e4e7-b9ff-45b1-8635-20d07c4ce47e" providerId="ADAL" clId="{FB7BFF1B-B6B8-43E0-A23D-4DB3B4C8A227}" dt="2026-03-13T17:52:41.394" v="52" actId="20577"/>
          <ac:spMkLst>
            <pc:docMk/>
            <pc:sldMk cId="3537150278" sldId="363"/>
            <ac:spMk id="2" creationId="{B1B28000-E88C-9FCD-F2B1-BFF3AF18435D}"/>
          </ac:spMkLst>
        </pc:spChg>
        <pc:spChg chg="mod">
          <ac:chgData name="Halyna Semytska" userId="a3d2e4e7-b9ff-45b1-8635-20d07c4ce47e" providerId="ADAL" clId="{FB7BFF1B-B6B8-43E0-A23D-4DB3B4C8A227}" dt="2026-03-13T20:33:09.607" v="719" actId="20577"/>
          <ac:spMkLst>
            <pc:docMk/>
            <pc:sldMk cId="3537150278" sldId="363"/>
            <ac:spMk id="3" creationId="{E047E8D1-F5DC-CFE2-0783-B68FB6E7BF02}"/>
          </ac:spMkLst>
        </pc:spChg>
      </pc:sldChg>
      <pc:sldChg chg="modSp mod">
        <pc:chgData name="Halyna Semytska" userId="a3d2e4e7-b9ff-45b1-8635-20d07c4ce47e" providerId="ADAL" clId="{FB7BFF1B-B6B8-43E0-A23D-4DB3B4C8A227}" dt="2026-03-13T18:19:22.652" v="171" actId="27636"/>
        <pc:sldMkLst>
          <pc:docMk/>
          <pc:sldMk cId="3058699381" sldId="365"/>
        </pc:sldMkLst>
        <pc:spChg chg="mod">
          <ac:chgData name="Halyna Semytska" userId="a3d2e4e7-b9ff-45b1-8635-20d07c4ce47e" providerId="ADAL" clId="{FB7BFF1B-B6B8-43E0-A23D-4DB3B4C8A227}" dt="2026-03-13T18:19:22.652" v="171" actId="27636"/>
          <ac:spMkLst>
            <pc:docMk/>
            <pc:sldMk cId="3058699381" sldId="365"/>
            <ac:spMk id="6" creationId="{86B37A73-755C-F7BF-D84D-22C33238AB92}"/>
          </ac:spMkLst>
        </pc:spChg>
      </pc:sldChg>
      <pc:sldChg chg="modSp mod">
        <pc:chgData name="Halyna Semytska" userId="a3d2e4e7-b9ff-45b1-8635-20d07c4ce47e" providerId="ADAL" clId="{FB7BFF1B-B6B8-43E0-A23D-4DB3B4C8A227}" dt="2026-03-13T19:32:58.903" v="339" actId="20577"/>
        <pc:sldMkLst>
          <pc:docMk/>
          <pc:sldMk cId="3616558522" sldId="366"/>
        </pc:sldMkLst>
        <pc:spChg chg="mod">
          <ac:chgData name="Halyna Semytska" userId="a3d2e4e7-b9ff-45b1-8635-20d07c4ce47e" providerId="ADAL" clId="{FB7BFF1B-B6B8-43E0-A23D-4DB3B4C8A227}" dt="2026-03-13T19:32:58.903" v="339" actId="20577"/>
          <ac:spMkLst>
            <pc:docMk/>
            <pc:sldMk cId="3616558522" sldId="366"/>
            <ac:spMk id="6" creationId="{86B37A73-755C-F7BF-D84D-22C33238AB92}"/>
          </ac:spMkLst>
        </pc:spChg>
      </pc:sldChg>
      <pc:sldChg chg="modSp mod">
        <pc:chgData name="Halyna Semytska" userId="a3d2e4e7-b9ff-45b1-8635-20d07c4ce47e" providerId="ADAL" clId="{FB7BFF1B-B6B8-43E0-A23D-4DB3B4C8A227}" dt="2026-03-13T18:18:50.584" v="169" actId="14100"/>
        <pc:sldMkLst>
          <pc:docMk/>
          <pc:sldMk cId="3401707944" sldId="368"/>
        </pc:sldMkLst>
        <pc:spChg chg="mod">
          <ac:chgData name="Halyna Semytska" userId="a3d2e4e7-b9ff-45b1-8635-20d07c4ce47e" providerId="ADAL" clId="{FB7BFF1B-B6B8-43E0-A23D-4DB3B4C8A227}" dt="2026-03-13T18:14:23.296" v="151"/>
          <ac:spMkLst>
            <pc:docMk/>
            <pc:sldMk cId="3401707944" sldId="368"/>
            <ac:spMk id="2" creationId="{F5B23218-4CB2-1E70-8A9E-175D99B3D422}"/>
          </ac:spMkLst>
        </pc:spChg>
        <pc:spChg chg="mod">
          <ac:chgData name="Halyna Semytska" userId="a3d2e4e7-b9ff-45b1-8635-20d07c4ce47e" providerId="ADAL" clId="{FB7BFF1B-B6B8-43E0-A23D-4DB3B4C8A227}" dt="2026-03-13T18:18:50.584" v="169" actId="14100"/>
          <ac:spMkLst>
            <pc:docMk/>
            <pc:sldMk cId="3401707944" sldId="368"/>
            <ac:spMk id="8" creationId="{33147A1F-3BFF-ADB6-05DF-76572C0D88CD}"/>
          </ac:spMkLst>
        </pc:spChg>
      </pc:sldChg>
      <pc:sldChg chg="modSp mod">
        <pc:chgData name="Halyna Semytska" userId="a3d2e4e7-b9ff-45b1-8635-20d07c4ce47e" providerId="ADAL" clId="{FB7BFF1B-B6B8-43E0-A23D-4DB3B4C8A227}" dt="2026-03-13T19:37:25.923" v="379" actId="20577"/>
        <pc:sldMkLst>
          <pc:docMk/>
          <pc:sldMk cId="4272441237" sldId="385"/>
        </pc:sldMkLst>
        <pc:graphicFrameChg chg="mod modGraphic">
          <ac:chgData name="Halyna Semytska" userId="a3d2e4e7-b9ff-45b1-8635-20d07c4ce47e" providerId="ADAL" clId="{FB7BFF1B-B6B8-43E0-A23D-4DB3B4C8A227}" dt="2026-03-13T19:37:25.923" v="379" actId="20577"/>
          <ac:graphicFrameMkLst>
            <pc:docMk/>
            <pc:sldMk cId="4272441237" sldId="385"/>
            <ac:graphicFrameMk id="8" creationId="{01DD4387-23B7-4EC7-DB43-BCD4D3E03C2E}"/>
          </ac:graphicFrameMkLst>
        </pc:graphicFrameChg>
      </pc:sldChg>
      <pc:sldChg chg="modSp mod">
        <pc:chgData name="Halyna Semytska" userId="a3d2e4e7-b9ff-45b1-8635-20d07c4ce47e" providerId="ADAL" clId="{FB7BFF1B-B6B8-43E0-A23D-4DB3B4C8A227}" dt="2026-03-13T18:28:22.075" v="224" actId="20577"/>
        <pc:sldMkLst>
          <pc:docMk/>
          <pc:sldMk cId="3799980674" sldId="388"/>
        </pc:sldMkLst>
        <pc:spChg chg="mod">
          <ac:chgData name="Halyna Semytska" userId="a3d2e4e7-b9ff-45b1-8635-20d07c4ce47e" providerId="ADAL" clId="{FB7BFF1B-B6B8-43E0-A23D-4DB3B4C8A227}" dt="2026-03-13T18:28:22.075" v="224" actId="20577"/>
          <ac:spMkLst>
            <pc:docMk/>
            <pc:sldMk cId="3799980674" sldId="388"/>
            <ac:spMk id="6" creationId="{86B37A73-755C-F7BF-D84D-22C33238AB92}"/>
          </ac:spMkLst>
        </pc:spChg>
      </pc:sldChg>
      <pc:sldChg chg="modSp mod">
        <pc:chgData name="Halyna Semytska" userId="a3d2e4e7-b9ff-45b1-8635-20d07c4ce47e" providerId="ADAL" clId="{FB7BFF1B-B6B8-43E0-A23D-4DB3B4C8A227}" dt="2026-03-13T18:49:42.809" v="252"/>
        <pc:sldMkLst>
          <pc:docMk/>
          <pc:sldMk cId="1649181959" sldId="389"/>
        </pc:sldMkLst>
        <pc:spChg chg="mod">
          <ac:chgData name="Halyna Semytska" userId="a3d2e4e7-b9ff-45b1-8635-20d07c4ce47e" providerId="ADAL" clId="{FB7BFF1B-B6B8-43E0-A23D-4DB3B4C8A227}" dt="2026-03-13T18:49:42.809" v="252"/>
          <ac:spMkLst>
            <pc:docMk/>
            <pc:sldMk cId="1649181959" sldId="389"/>
            <ac:spMk id="3" creationId="{C9ED1449-F574-6039-4870-CD7FB8316806}"/>
          </ac:spMkLst>
        </pc:spChg>
        <pc:spChg chg="mod">
          <ac:chgData name="Halyna Semytska" userId="a3d2e4e7-b9ff-45b1-8635-20d07c4ce47e" providerId="ADAL" clId="{FB7BFF1B-B6B8-43E0-A23D-4DB3B4C8A227}" dt="2026-03-13T18:49:33.169" v="249"/>
          <ac:spMkLst>
            <pc:docMk/>
            <pc:sldMk cId="1649181959" sldId="389"/>
            <ac:spMk id="7" creationId="{B828BFA4-5500-A848-AA18-FA38D8D075BA}"/>
          </ac:spMkLst>
        </pc:spChg>
        <pc:spChg chg="mod">
          <ac:chgData name="Halyna Semytska" userId="a3d2e4e7-b9ff-45b1-8635-20d07c4ce47e" providerId="ADAL" clId="{FB7BFF1B-B6B8-43E0-A23D-4DB3B4C8A227}" dt="2026-03-13T18:49:36.255" v="250"/>
          <ac:spMkLst>
            <pc:docMk/>
            <pc:sldMk cId="1649181959" sldId="389"/>
            <ac:spMk id="8" creationId="{D5D3549D-4F57-CA12-87ED-4B57304115E0}"/>
          </ac:spMkLst>
        </pc:spChg>
      </pc:sldChg>
      <pc:sldChg chg="modSp mod">
        <pc:chgData name="Halyna Semytska" userId="a3d2e4e7-b9ff-45b1-8635-20d07c4ce47e" providerId="ADAL" clId="{FB7BFF1B-B6B8-43E0-A23D-4DB3B4C8A227}" dt="2026-03-13T20:13:01.123" v="475" actId="20577"/>
        <pc:sldMkLst>
          <pc:docMk/>
          <pc:sldMk cId="3723698214" sldId="391"/>
        </pc:sldMkLst>
        <pc:spChg chg="mod">
          <ac:chgData name="Halyna Semytska" userId="a3d2e4e7-b9ff-45b1-8635-20d07c4ce47e" providerId="ADAL" clId="{FB7BFF1B-B6B8-43E0-A23D-4DB3B4C8A227}" dt="2026-03-13T20:13:01.123" v="475" actId="20577"/>
          <ac:spMkLst>
            <pc:docMk/>
            <pc:sldMk cId="3723698214" sldId="391"/>
            <ac:spMk id="10" creationId="{9ECDA2BF-4A0E-B857-45D1-AD8312A628ED}"/>
          </ac:spMkLst>
        </pc:spChg>
      </pc:sldChg>
      <pc:sldChg chg="modSp mod">
        <pc:chgData name="Halyna Semytska" userId="a3d2e4e7-b9ff-45b1-8635-20d07c4ce47e" providerId="ADAL" clId="{FB7BFF1B-B6B8-43E0-A23D-4DB3B4C8A227}" dt="2026-03-13T20:15:29.975" v="493" actId="20577"/>
        <pc:sldMkLst>
          <pc:docMk/>
          <pc:sldMk cId="1632147066" sldId="394"/>
        </pc:sldMkLst>
        <pc:spChg chg="mod">
          <ac:chgData name="Halyna Semytska" userId="a3d2e4e7-b9ff-45b1-8635-20d07c4ce47e" providerId="ADAL" clId="{FB7BFF1B-B6B8-43E0-A23D-4DB3B4C8A227}" dt="2026-03-13T20:13:38.908" v="476"/>
          <ac:spMkLst>
            <pc:docMk/>
            <pc:sldMk cId="1632147066" sldId="394"/>
            <ac:spMk id="2" creationId="{2636874C-742A-D8AE-A5D1-D71EB2C01655}"/>
          </ac:spMkLst>
        </pc:spChg>
        <pc:graphicFrameChg chg="mod modGraphic">
          <ac:chgData name="Halyna Semytska" userId="a3d2e4e7-b9ff-45b1-8635-20d07c4ce47e" providerId="ADAL" clId="{FB7BFF1B-B6B8-43E0-A23D-4DB3B4C8A227}" dt="2026-03-13T20:15:29.975" v="493" actId="20577"/>
          <ac:graphicFrameMkLst>
            <pc:docMk/>
            <pc:sldMk cId="1632147066" sldId="394"/>
            <ac:graphicFrameMk id="6" creationId="{F5547E7B-923B-6E59-87FC-343DFEA807C8}"/>
          </ac:graphicFrameMkLst>
        </pc:graphicFrameChg>
      </pc:sldChg>
      <pc:sldChg chg="modSp mod">
        <pc:chgData name="Halyna Semytska" userId="a3d2e4e7-b9ff-45b1-8635-20d07c4ce47e" providerId="ADAL" clId="{FB7BFF1B-B6B8-43E0-A23D-4DB3B4C8A227}" dt="2026-03-13T20:17:57.592" v="548" actId="6549"/>
        <pc:sldMkLst>
          <pc:docMk/>
          <pc:sldMk cId="1496862938" sldId="405"/>
        </pc:sldMkLst>
        <pc:spChg chg="mod">
          <ac:chgData name="Halyna Semytska" userId="a3d2e4e7-b9ff-45b1-8635-20d07c4ce47e" providerId="ADAL" clId="{FB7BFF1B-B6B8-43E0-A23D-4DB3B4C8A227}" dt="2026-03-13T20:17:57.592" v="548" actId="6549"/>
          <ac:spMkLst>
            <pc:docMk/>
            <pc:sldMk cId="1496862938" sldId="405"/>
            <ac:spMk id="6" creationId="{8CEE1007-0E75-5D06-4B45-40E2C0093918}"/>
          </ac:spMkLst>
        </pc:spChg>
      </pc:sldChg>
      <pc:sldChg chg="modSp mod">
        <pc:chgData name="Halyna Semytska" userId="a3d2e4e7-b9ff-45b1-8635-20d07c4ce47e" providerId="ADAL" clId="{FB7BFF1B-B6B8-43E0-A23D-4DB3B4C8A227}" dt="2026-03-13T20:18:49.804" v="550"/>
        <pc:sldMkLst>
          <pc:docMk/>
          <pc:sldMk cId="726559279" sldId="408"/>
        </pc:sldMkLst>
        <pc:graphicFrameChg chg="mod">
          <ac:chgData name="Halyna Semytska" userId="a3d2e4e7-b9ff-45b1-8635-20d07c4ce47e" providerId="ADAL" clId="{FB7BFF1B-B6B8-43E0-A23D-4DB3B4C8A227}" dt="2026-03-13T20:18:49.804" v="550"/>
          <ac:graphicFrameMkLst>
            <pc:docMk/>
            <pc:sldMk cId="726559279" sldId="408"/>
            <ac:graphicFrameMk id="6" creationId="{C6D9B8DC-1562-16E9-5220-84E1ACBCDA8D}"/>
          </ac:graphicFrameMkLst>
        </pc:graphicFrameChg>
      </pc:sldChg>
      <pc:sldChg chg="modSp mod">
        <pc:chgData name="Halyna Semytska" userId="a3d2e4e7-b9ff-45b1-8635-20d07c4ce47e" providerId="ADAL" clId="{FB7BFF1B-B6B8-43E0-A23D-4DB3B4C8A227}" dt="2026-03-13T18:27:16.399" v="218"/>
        <pc:sldMkLst>
          <pc:docMk/>
          <pc:sldMk cId="1697196735" sldId="410"/>
        </pc:sldMkLst>
        <pc:spChg chg="mod">
          <ac:chgData name="Halyna Semytska" userId="a3d2e4e7-b9ff-45b1-8635-20d07c4ce47e" providerId="ADAL" clId="{FB7BFF1B-B6B8-43E0-A23D-4DB3B4C8A227}" dt="2026-03-13T18:20:05.118" v="188" actId="6549"/>
          <ac:spMkLst>
            <pc:docMk/>
            <pc:sldMk cId="1697196735" sldId="410"/>
            <ac:spMk id="37" creationId="{86EB0650-DDC9-41E7-14AA-EB183846CA5E}"/>
          </ac:spMkLst>
        </pc:spChg>
        <pc:spChg chg="mod">
          <ac:chgData name="Halyna Semytska" userId="a3d2e4e7-b9ff-45b1-8635-20d07c4ce47e" providerId="ADAL" clId="{FB7BFF1B-B6B8-43E0-A23D-4DB3B4C8A227}" dt="2026-03-13T18:20:43.879" v="203" actId="14100"/>
          <ac:spMkLst>
            <pc:docMk/>
            <pc:sldMk cId="1697196735" sldId="410"/>
            <ac:spMk id="39" creationId="{FD4CA35B-D6FC-88AF-3F46-587EB9E8A4B6}"/>
          </ac:spMkLst>
        </pc:spChg>
        <pc:spChg chg="mod">
          <ac:chgData name="Halyna Semytska" userId="a3d2e4e7-b9ff-45b1-8635-20d07c4ce47e" providerId="ADAL" clId="{FB7BFF1B-B6B8-43E0-A23D-4DB3B4C8A227}" dt="2026-03-13T18:25:44.375" v="213"/>
          <ac:spMkLst>
            <pc:docMk/>
            <pc:sldMk cId="1697196735" sldId="410"/>
            <ac:spMk id="43" creationId="{9C73852F-524D-DBD0-6679-D77C3E34F5E4}"/>
          </ac:spMkLst>
        </pc:spChg>
        <pc:spChg chg="mod">
          <ac:chgData name="Halyna Semytska" userId="a3d2e4e7-b9ff-45b1-8635-20d07c4ce47e" providerId="ADAL" clId="{FB7BFF1B-B6B8-43E0-A23D-4DB3B4C8A227}" dt="2026-03-13T18:27:16.399" v="218"/>
          <ac:spMkLst>
            <pc:docMk/>
            <pc:sldMk cId="1697196735" sldId="410"/>
            <ac:spMk id="44" creationId="{EC127920-8B6C-9849-F906-B45F7DD92B01}"/>
          </ac:spMkLst>
        </pc:spChg>
        <pc:spChg chg="mod">
          <ac:chgData name="Halyna Semytska" userId="a3d2e4e7-b9ff-45b1-8635-20d07c4ce47e" providerId="ADAL" clId="{FB7BFF1B-B6B8-43E0-A23D-4DB3B4C8A227}" dt="2026-03-13T18:21:29.964" v="205" actId="14100"/>
          <ac:spMkLst>
            <pc:docMk/>
            <pc:sldMk cId="1697196735" sldId="410"/>
            <ac:spMk id="45" creationId="{D8A1E0C1-0009-A878-547B-F6B3D7DB8F46}"/>
          </ac:spMkLst>
        </pc:spChg>
      </pc:sldChg>
      <pc:sldChg chg="modSp mod">
        <pc:chgData name="Halyna Semytska" userId="a3d2e4e7-b9ff-45b1-8635-20d07c4ce47e" providerId="ADAL" clId="{FB7BFF1B-B6B8-43E0-A23D-4DB3B4C8A227}" dt="2026-03-13T19:32:00.239" v="329" actId="14100"/>
        <pc:sldMkLst>
          <pc:docMk/>
          <pc:sldMk cId="3162001889" sldId="417"/>
        </pc:sldMkLst>
        <pc:spChg chg="mod">
          <ac:chgData name="Halyna Semytska" userId="a3d2e4e7-b9ff-45b1-8635-20d07c4ce47e" providerId="ADAL" clId="{FB7BFF1B-B6B8-43E0-A23D-4DB3B4C8A227}" dt="2026-03-13T19:24:49.262" v="262"/>
          <ac:spMkLst>
            <pc:docMk/>
            <pc:sldMk cId="3162001889" sldId="417"/>
            <ac:spMk id="3" creationId="{8C63F693-5F63-D846-2349-6709DD76BAF2}"/>
          </ac:spMkLst>
        </pc:spChg>
        <pc:spChg chg="mod">
          <ac:chgData name="Halyna Semytska" userId="a3d2e4e7-b9ff-45b1-8635-20d07c4ce47e" providerId="ADAL" clId="{FB7BFF1B-B6B8-43E0-A23D-4DB3B4C8A227}" dt="2026-03-13T19:27:17.123" v="301" actId="20577"/>
          <ac:spMkLst>
            <pc:docMk/>
            <pc:sldMk cId="3162001889" sldId="417"/>
            <ac:spMk id="6" creationId="{EBB698BB-2DD2-01E9-C8EF-3761A9786B58}"/>
          </ac:spMkLst>
        </pc:spChg>
        <pc:spChg chg="mod">
          <ac:chgData name="Halyna Semytska" userId="a3d2e4e7-b9ff-45b1-8635-20d07c4ce47e" providerId="ADAL" clId="{FB7BFF1B-B6B8-43E0-A23D-4DB3B4C8A227}" dt="2026-03-13T19:32:00.239" v="329" actId="14100"/>
          <ac:spMkLst>
            <pc:docMk/>
            <pc:sldMk cId="3162001889" sldId="417"/>
            <ac:spMk id="10" creationId="{4EBEDF49-287C-2FEE-038F-4AB7640C50F4}"/>
          </ac:spMkLst>
        </pc:spChg>
      </pc:sldChg>
      <pc:sldChg chg="modSp mod">
        <pc:chgData name="Halyna Semytska" userId="a3d2e4e7-b9ff-45b1-8635-20d07c4ce47e" providerId="ADAL" clId="{FB7BFF1B-B6B8-43E0-A23D-4DB3B4C8A227}" dt="2026-03-13T18:13:55.494" v="150" actId="20577"/>
        <pc:sldMkLst>
          <pc:docMk/>
          <pc:sldMk cId="532474" sldId="418"/>
        </pc:sldMkLst>
        <pc:spChg chg="mod">
          <ac:chgData name="Halyna Semytska" userId="a3d2e4e7-b9ff-45b1-8635-20d07c4ce47e" providerId="ADAL" clId="{FB7BFF1B-B6B8-43E0-A23D-4DB3B4C8A227}" dt="2026-03-13T18:12:50.367" v="115" actId="1076"/>
          <ac:spMkLst>
            <pc:docMk/>
            <pc:sldMk cId="532474" sldId="418"/>
            <ac:spMk id="9" creationId="{B1F40758-9884-E169-B07B-669DFD2EE104}"/>
          </ac:spMkLst>
        </pc:spChg>
        <pc:spChg chg="mod">
          <ac:chgData name="Halyna Semytska" userId="a3d2e4e7-b9ff-45b1-8635-20d07c4ce47e" providerId="ADAL" clId="{FB7BFF1B-B6B8-43E0-A23D-4DB3B4C8A227}" dt="2026-03-13T18:13:16.921" v="119" actId="1076"/>
          <ac:spMkLst>
            <pc:docMk/>
            <pc:sldMk cId="532474" sldId="418"/>
            <ac:spMk id="10" creationId="{5DD25B90-41A2-9511-60BF-6E1514E486C8}"/>
          </ac:spMkLst>
        </pc:spChg>
        <pc:spChg chg="mod">
          <ac:chgData name="Halyna Semytska" userId="a3d2e4e7-b9ff-45b1-8635-20d07c4ce47e" providerId="ADAL" clId="{FB7BFF1B-B6B8-43E0-A23D-4DB3B4C8A227}" dt="2026-03-13T18:13:55.494" v="150" actId="20577"/>
          <ac:spMkLst>
            <pc:docMk/>
            <pc:sldMk cId="532474" sldId="418"/>
            <ac:spMk id="11" creationId="{E97A8945-9E32-8469-40B5-6A89380DE8AF}"/>
          </ac:spMkLst>
        </pc:spChg>
      </pc:sldChg>
      <pc:sldChg chg="modSp mod">
        <pc:chgData name="Halyna Semytska" userId="a3d2e4e7-b9ff-45b1-8635-20d07c4ce47e" providerId="ADAL" clId="{FB7BFF1B-B6B8-43E0-A23D-4DB3B4C8A227}" dt="2026-03-13T19:59:17.625" v="406"/>
        <pc:sldMkLst>
          <pc:docMk/>
          <pc:sldMk cId="2912090008" sldId="420"/>
        </pc:sldMkLst>
        <pc:spChg chg="mod">
          <ac:chgData name="Halyna Semytska" userId="a3d2e4e7-b9ff-45b1-8635-20d07c4ce47e" providerId="ADAL" clId="{FB7BFF1B-B6B8-43E0-A23D-4DB3B4C8A227}" dt="2026-03-13T19:59:17.625" v="406"/>
          <ac:spMkLst>
            <pc:docMk/>
            <pc:sldMk cId="2912090008" sldId="420"/>
            <ac:spMk id="6" creationId="{5B7981B2-C03F-83C5-62A5-2F68170CC25D}"/>
          </ac:spMkLst>
        </pc:spChg>
        <pc:spChg chg="mod">
          <ac:chgData name="Halyna Semytska" userId="a3d2e4e7-b9ff-45b1-8635-20d07c4ce47e" providerId="ADAL" clId="{FB7BFF1B-B6B8-43E0-A23D-4DB3B4C8A227}" dt="2026-03-13T19:58:31.913" v="400"/>
          <ac:spMkLst>
            <pc:docMk/>
            <pc:sldMk cId="2912090008" sldId="420"/>
            <ac:spMk id="13" creationId="{0C41BC32-B36D-03BE-1A74-2410B95B96C1}"/>
          </ac:spMkLst>
        </pc:spChg>
      </pc:sldChg>
      <pc:sldChg chg="modSp mod">
        <pc:chgData name="Halyna Semytska" userId="a3d2e4e7-b9ff-45b1-8635-20d07c4ce47e" providerId="ADAL" clId="{FB7BFF1B-B6B8-43E0-A23D-4DB3B4C8A227}" dt="2026-03-13T20:31:42.177" v="698"/>
        <pc:sldMkLst>
          <pc:docMk/>
          <pc:sldMk cId="1392844297" sldId="425"/>
        </pc:sldMkLst>
        <pc:spChg chg="mod">
          <ac:chgData name="Halyna Semytska" userId="a3d2e4e7-b9ff-45b1-8635-20d07c4ce47e" providerId="ADAL" clId="{FB7BFF1B-B6B8-43E0-A23D-4DB3B4C8A227}" dt="2026-03-13T20:31:42.177" v="698"/>
          <ac:spMkLst>
            <pc:docMk/>
            <pc:sldMk cId="1392844297" sldId="425"/>
            <ac:spMk id="3" creationId="{953ED7AD-98D6-B75F-9673-4E74849EB1E5}"/>
          </ac:spMkLst>
        </pc:spChg>
      </pc:sldChg>
      <pc:sldChg chg="modSp mod">
        <pc:chgData name="Halyna Semytska" userId="a3d2e4e7-b9ff-45b1-8635-20d07c4ce47e" providerId="ADAL" clId="{FB7BFF1B-B6B8-43E0-A23D-4DB3B4C8A227}" dt="2026-03-13T20:22:47.573" v="603" actId="20577"/>
        <pc:sldMkLst>
          <pc:docMk/>
          <pc:sldMk cId="2964280993" sldId="426"/>
        </pc:sldMkLst>
        <pc:spChg chg="mod">
          <ac:chgData name="Halyna Semytska" userId="a3d2e4e7-b9ff-45b1-8635-20d07c4ce47e" providerId="ADAL" clId="{FB7BFF1B-B6B8-43E0-A23D-4DB3B4C8A227}" dt="2026-03-13T20:22:47.573" v="603" actId="20577"/>
          <ac:spMkLst>
            <pc:docMk/>
            <pc:sldMk cId="2964280993" sldId="426"/>
            <ac:spMk id="6" creationId="{86B37A73-755C-F7BF-D84D-22C33238AB92}"/>
          </ac:spMkLst>
        </pc:spChg>
      </pc:sldChg>
      <pc:sldChg chg="modSp">
        <pc:chgData name="Halyna Semytska" userId="a3d2e4e7-b9ff-45b1-8635-20d07c4ce47e" providerId="ADAL" clId="{FB7BFF1B-B6B8-43E0-A23D-4DB3B4C8A227}" dt="2026-03-13T20:19:53.532" v="551"/>
        <pc:sldMkLst>
          <pc:docMk/>
          <pc:sldMk cId="1249883489" sldId="437"/>
        </pc:sldMkLst>
        <pc:spChg chg="mod">
          <ac:chgData name="Halyna Semytska" userId="a3d2e4e7-b9ff-45b1-8635-20d07c4ce47e" providerId="ADAL" clId="{FB7BFF1B-B6B8-43E0-A23D-4DB3B4C8A227}" dt="2026-03-13T20:19:53.532" v="551"/>
          <ac:spMkLst>
            <pc:docMk/>
            <pc:sldMk cId="1249883489" sldId="437"/>
            <ac:spMk id="12" creationId="{2F5D20E2-600C-7396-4A57-28BDA79E46A2}"/>
          </ac:spMkLst>
        </pc:spChg>
      </pc:sldChg>
      <pc:sldChg chg="modSp mod">
        <pc:chgData name="Halyna Semytska" userId="a3d2e4e7-b9ff-45b1-8635-20d07c4ce47e" providerId="ADAL" clId="{FB7BFF1B-B6B8-43E0-A23D-4DB3B4C8A227}" dt="2026-03-13T20:21:17.506" v="601"/>
        <pc:sldMkLst>
          <pc:docMk/>
          <pc:sldMk cId="2244639467" sldId="438"/>
        </pc:sldMkLst>
        <pc:spChg chg="mod">
          <ac:chgData name="Halyna Semytska" userId="a3d2e4e7-b9ff-45b1-8635-20d07c4ce47e" providerId="ADAL" clId="{FB7BFF1B-B6B8-43E0-A23D-4DB3B4C8A227}" dt="2026-03-13T20:21:17.506" v="601"/>
          <ac:spMkLst>
            <pc:docMk/>
            <pc:sldMk cId="2244639467" sldId="438"/>
            <ac:spMk id="4" creationId="{9A3CD292-187B-29B4-FBDB-B2AB4C2C01CB}"/>
          </ac:spMkLst>
        </pc:spChg>
        <pc:spChg chg="mod">
          <ac:chgData name="Halyna Semytska" userId="a3d2e4e7-b9ff-45b1-8635-20d07c4ce47e" providerId="ADAL" clId="{FB7BFF1B-B6B8-43E0-A23D-4DB3B4C8A227}" dt="2026-03-13T20:20:43.289" v="600" actId="20577"/>
          <ac:spMkLst>
            <pc:docMk/>
            <pc:sldMk cId="2244639467" sldId="438"/>
            <ac:spMk id="5" creationId="{8846BCED-78EF-ED1B-C93E-0A0B1BA95D67}"/>
          </ac:spMkLst>
        </pc:spChg>
      </pc:sldChg>
      <pc:sldChg chg="modSp">
        <pc:chgData name="Halyna Semytska" userId="a3d2e4e7-b9ff-45b1-8635-20d07c4ce47e" providerId="ADAL" clId="{FB7BFF1B-B6B8-43E0-A23D-4DB3B4C8A227}" dt="2026-03-13T18:02:33.367" v="67"/>
        <pc:sldMkLst>
          <pc:docMk/>
          <pc:sldMk cId="2376590495" sldId="447"/>
        </pc:sldMkLst>
        <pc:spChg chg="mod">
          <ac:chgData name="Halyna Semytska" userId="a3d2e4e7-b9ff-45b1-8635-20d07c4ce47e" providerId="ADAL" clId="{FB7BFF1B-B6B8-43E0-A23D-4DB3B4C8A227}" dt="2026-03-13T18:02:33.367" v="67"/>
          <ac:spMkLst>
            <pc:docMk/>
            <pc:sldMk cId="2376590495" sldId="447"/>
            <ac:spMk id="6" creationId="{0B015569-C16A-8F89-AEBE-6D0CE3247AE7}"/>
          </ac:spMkLst>
        </pc:spChg>
      </pc:sldChg>
      <pc:sldChg chg="modSp mod">
        <pc:chgData name="Halyna Semytska" userId="a3d2e4e7-b9ff-45b1-8635-20d07c4ce47e" providerId="ADAL" clId="{FB7BFF1B-B6B8-43E0-A23D-4DB3B4C8A227}" dt="2026-03-13T20:20:28.979" v="575" actId="20577"/>
        <pc:sldMkLst>
          <pc:docMk/>
          <pc:sldMk cId="978388720" sldId="451"/>
        </pc:sldMkLst>
        <pc:spChg chg="mod">
          <ac:chgData name="Halyna Semytska" userId="a3d2e4e7-b9ff-45b1-8635-20d07c4ce47e" providerId="ADAL" clId="{FB7BFF1B-B6B8-43E0-A23D-4DB3B4C8A227}" dt="2026-03-13T20:20:28.979" v="575" actId="20577"/>
          <ac:spMkLst>
            <pc:docMk/>
            <pc:sldMk cId="978388720" sldId="451"/>
            <ac:spMk id="5" creationId="{6C71BAB9-50D9-5865-17C4-9DF7A3337ADA}"/>
          </ac:spMkLst>
        </pc:spChg>
      </pc:sldChg>
      <pc:sldChg chg="modSp mod">
        <pc:chgData name="Halyna Semytska" userId="a3d2e4e7-b9ff-45b1-8635-20d07c4ce47e" providerId="ADAL" clId="{FB7BFF1B-B6B8-43E0-A23D-4DB3B4C8A227}" dt="2026-03-13T18:52:24.577" v="254" actId="6549"/>
        <pc:sldMkLst>
          <pc:docMk/>
          <pc:sldMk cId="4090744973" sldId="4329"/>
        </pc:sldMkLst>
        <pc:spChg chg="mod">
          <ac:chgData name="Halyna Semytska" userId="a3d2e4e7-b9ff-45b1-8635-20d07c4ce47e" providerId="ADAL" clId="{FB7BFF1B-B6B8-43E0-A23D-4DB3B4C8A227}" dt="2026-03-13T18:52:24.577" v="254" actId="6549"/>
          <ac:spMkLst>
            <pc:docMk/>
            <pc:sldMk cId="4090744973" sldId="4329"/>
            <ac:spMk id="9" creationId="{384408E4-C070-85E0-9DCF-5D9F7A9E780F}"/>
          </ac:spMkLst>
        </pc:spChg>
      </pc:sldChg>
      <pc:sldChg chg="modSp mod">
        <pc:chgData name="Halyna Semytska" userId="a3d2e4e7-b9ff-45b1-8635-20d07c4ce47e" providerId="ADAL" clId="{FB7BFF1B-B6B8-43E0-A23D-4DB3B4C8A227}" dt="2026-03-13T20:33:22.750" v="720" actId="13926"/>
        <pc:sldMkLst>
          <pc:docMk/>
          <pc:sldMk cId="3352683004" sldId="7340"/>
        </pc:sldMkLst>
        <pc:spChg chg="mod">
          <ac:chgData name="Halyna Semytska" userId="a3d2e4e7-b9ff-45b1-8635-20d07c4ce47e" providerId="ADAL" clId="{FB7BFF1B-B6B8-43E0-A23D-4DB3B4C8A227}" dt="2026-03-13T18:03:38.295" v="72" actId="20577"/>
          <ac:spMkLst>
            <pc:docMk/>
            <pc:sldMk cId="3352683004" sldId="7340"/>
            <ac:spMk id="6" creationId="{3B5DF6EA-926C-F3C1-7F47-0B11E3674333}"/>
          </ac:spMkLst>
        </pc:spChg>
        <pc:spChg chg="mod">
          <ac:chgData name="Halyna Semytska" userId="a3d2e4e7-b9ff-45b1-8635-20d07c4ce47e" providerId="ADAL" clId="{FB7BFF1B-B6B8-43E0-A23D-4DB3B4C8A227}" dt="2026-03-13T20:33:22.750" v="720" actId="13926"/>
          <ac:spMkLst>
            <pc:docMk/>
            <pc:sldMk cId="3352683004" sldId="7340"/>
            <ac:spMk id="9" creationId="{71853A7A-48E6-CD7A-81BB-FB289A9C7095}"/>
          </ac:spMkLst>
        </pc:spChg>
      </pc:sldChg>
      <pc:sldChg chg="modSp mod">
        <pc:chgData name="Halyna Semytska" userId="a3d2e4e7-b9ff-45b1-8635-20d07c4ce47e" providerId="ADAL" clId="{FB7BFF1B-B6B8-43E0-A23D-4DB3B4C8A227}" dt="2026-03-13T18:11:47.231" v="114" actId="20577"/>
        <pc:sldMkLst>
          <pc:docMk/>
          <pc:sldMk cId="1348122695" sldId="2076138881"/>
        </pc:sldMkLst>
        <pc:spChg chg="mod">
          <ac:chgData name="Halyna Semytska" userId="a3d2e4e7-b9ff-45b1-8635-20d07c4ce47e" providerId="ADAL" clId="{FB7BFF1B-B6B8-43E0-A23D-4DB3B4C8A227}" dt="2026-03-13T18:09:15.724" v="91" actId="20577"/>
          <ac:spMkLst>
            <pc:docMk/>
            <pc:sldMk cId="1348122695" sldId="2076138881"/>
            <ac:spMk id="5" creationId="{B220B73B-1307-3CBC-49DA-465244BD68CD}"/>
          </ac:spMkLst>
        </pc:spChg>
        <pc:spChg chg="mod">
          <ac:chgData name="Halyna Semytska" userId="a3d2e4e7-b9ff-45b1-8635-20d07c4ce47e" providerId="ADAL" clId="{FB7BFF1B-B6B8-43E0-A23D-4DB3B4C8A227}" dt="2026-03-13T18:11:47.231" v="114" actId="20577"/>
          <ac:spMkLst>
            <pc:docMk/>
            <pc:sldMk cId="1348122695" sldId="2076138881"/>
            <ac:spMk id="6" creationId="{E099CDFC-DFEA-6AF9-8921-B4E5C17153A0}"/>
          </ac:spMkLst>
        </pc:spChg>
        <pc:spChg chg="mod">
          <ac:chgData name="Halyna Semytska" userId="a3d2e4e7-b9ff-45b1-8635-20d07c4ce47e" providerId="ADAL" clId="{FB7BFF1B-B6B8-43E0-A23D-4DB3B4C8A227}" dt="2026-03-13T18:10:02.796" v="111" actId="20577"/>
          <ac:spMkLst>
            <pc:docMk/>
            <pc:sldMk cId="1348122695" sldId="2076138881"/>
            <ac:spMk id="8" creationId="{F705E59D-8C6C-40C6-10A7-9F349BCB3C07}"/>
          </ac:spMkLst>
        </pc:spChg>
      </pc:sldChg>
      <pc:sldChg chg="modSp mod">
        <pc:chgData name="Halyna Semytska" userId="a3d2e4e7-b9ff-45b1-8635-20d07c4ce47e" providerId="ADAL" clId="{FB7BFF1B-B6B8-43E0-A23D-4DB3B4C8A227}" dt="2026-03-13T19:51:12.331" v="399" actId="255"/>
        <pc:sldMkLst>
          <pc:docMk/>
          <pc:sldMk cId="3059368438" sldId="2147480526"/>
        </pc:sldMkLst>
        <pc:spChg chg="mod">
          <ac:chgData name="Halyna Semytska" userId="a3d2e4e7-b9ff-45b1-8635-20d07c4ce47e" providerId="ADAL" clId="{FB7BFF1B-B6B8-43E0-A23D-4DB3B4C8A227}" dt="2026-03-13T19:51:12.331" v="399" actId="255"/>
          <ac:spMkLst>
            <pc:docMk/>
            <pc:sldMk cId="3059368438" sldId="2147480526"/>
            <ac:spMk id="6" creationId="{85241534-FF43-BA49-B07D-35593B24CC52}"/>
          </ac:spMkLst>
        </pc:spChg>
        <pc:spChg chg="mod">
          <ac:chgData name="Halyna Semytska" userId="a3d2e4e7-b9ff-45b1-8635-20d07c4ce47e" providerId="ADAL" clId="{FB7BFF1B-B6B8-43E0-A23D-4DB3B4C8A227}" dt="2026-03-13T19:49:03.651" v="391" actId="122"/>
          <ac:spMkLst>
            <pc:docMk/>
            <pc:sldMk cId="3059368438" sldId="2147480526"/>
            <ac:spMk id="13" creationId="{FB98A148-E1E6-8476-435D-830D1FAD3068}"/>
          </ac:spMkLst>
        </pc:spChg>
      </pc:sldChg>
      <pc:sldChg chg="modSp mod">
        <pc:chgData name="Halyna Semytska" userId="a3d2e4e7-b9ff-45b1-8635-20d07c4ce47e" providerId="ADAL" clId="{FB7BFF1B-B6B8-43E0-A23D-4DB3B4C8A227}" dt="2026-03-13T20:00:03.341" v="408" actId="122"/>
        <pc:sldMkLst>
          <pc:docMk/>
          <pc:sldMk cId="4254583813" sldId="2147480527"/>
        </pc:sldMkLst>
        <pc:spChg chg="mod">
          <ac:chgData name="Halyna Semytska" userId="a3d2e4e7-b9ff-45b1-8635-20d07c4ce47e" providerId="ADAL" clId="{FB7BFF1B-B6B8-43E0-A23D-4DB3B4C8A227}" dt="2026-03-13T20:00:03.341" v="408" actId="122"/>
          <ac:spMkLst>
            <pc:docMk/>
            <pc:sldMk cId="4254583813" sldId="2147480527"/>
            <ac:spMk id="8" creationId="{B18E5EF2-AC34-C776-3463-28E399CACA6D}"/>
          </ac:spMkLst>
        </pc:spChg>
      </pc:sldChg>
      <pc:sldChg chg="modSp mod">
        <pc:chgData name="Halyna Semytska" userId="a3d2e4e7-b9ff-45b1-8635-20d07c4ce47e" providerId="ADAL" clId="{FB7BFF1B-B6B8-43E0-A23D-4DB3B4C8A227}" dt="2026-03-13T20:34:18.336" v="741" actId="20577"/>
        <pc:sldMkLst>
          <pc:docMk/>
          <pc:sldMk cId="556523267" sldId="2147480529"/>
        </pc:sldMkLst>
        <pc:spChg chg="mod">
          <ac:chgData name="Halyna Semytska" userId="a3d2e4e7-b9ff-45b1-8635-20d07c4ce47e" providerId="ADAL" clId="{FB7BFF1B-B6B8-43E0-A23D-4DB3B4C8A227}" dt="2026-03-13T19:40:31.045" v="387" actId="1076"/>
          <ac:spMkLst>
            <pc:docMk/>
            <pc:sldMk cId="556523267" sldId="2147480529"/>
            <ac:spMk id="2" creationId="{9788FF09-2AA5-F94A-ED71-AD94969837E8}"/>
          </ac:spMkLst>
        </pc:spChg>
        <pc:spChg chg="mod">
          <ac:chgData name="Halyna Semytska" userId="a3d2e4e7-b9ff-45b1-8635-20d07c4ce47e" providerId="ADAL" clId="{FB7BFF1B-B6B8-43E0-A23D-4DB3B4C8A227}" dt="2026-03-13T20:34:18.336" v="741" actId="20577"/>
          <ac:spMkLst>
            <pc:docMk/>
            <pc:sldMk cId="556523267" sldId="2147480529"/>
            <ac:spMk id="8" creationId="{ED1D18DF-37DA-89D9-74B0-6DB9953ECCDC}"/>
          </ac:spMkLst>
        </pc:spChg>
        <pc:spChg chg="mod">
          <ac:chgData name="Halyna Semytska" userId="a3d2e4e7-b9ff-45b1-8635-20d07c4ce47e" providerId="ADAL" clId="{FB7BFF1B-B6B8-43E0-A23D-4DB3B4C8A227}" dt="2026-03-13T19:41:01.074" v="389" actId="108"/>
          <ac:spMkLst>
            <pc:docMk/>
            <pc:sldMk cId="556523267" sldId="2147480529"/>
            <ac:spMk id="9" creationId="{97888641-4432-5EDB-E720-E9DAC9BE55BA}"/>
          </ac:spMkLst>
        </pc:spChg>
      </pc:sldChg>
      <pc:sldChg chg="modSp mod">
        <pc:chgData name="Halyna Semytska" userId="a3d2e4e7-b9ff-45b1-8635-20d07c4ce47e" providerId="ADAL" clId="{FB7BFF1B-B6B8-43E0-A23D-4DB3B4C8A227}" dt="2026-03-13T20:26:28.987" v="676"/>
        <pc:sldMkLst>
          <pc:docMk/>
          <pc:sldMk cId="1343514931" sldId="2147480531"/>
        </pc:sldMkLst>
        <pc:spChg chg="mod">
          <ac:chgData name="Halyna Semytska" userId="a3d2e4e7-b9ff-45b1-8635-20d07c4ce47e" providerId="ADAL" clId="{FB7BFF1B-B6B8-43E0-A23D-4DB3B4C8A227}" dt="2026-03-13T20:26:28.987" v="676"/>
          <ac:spMkLst>
            <pc:docMk/>
            <pc:sldMk cId="1343514931" sldId="2147480531"/>
            <ac:spMk id="3" creationId="{00496FF7-E5DA-5820-0E54-1A31800DFE23}"/>
          </ac:spMkLst>
        </pc:spChg>
      </pc:sldChg>
      <pc:sldChg chg="modSp mod">
        <pc:chgData name="Halyna Semytska" userId="a3d2e4e7-b9ff-45b1-8635-20d07c4ce47e" providerId="ADAL" clId="{FB7BFF1B-B6B8-43E0-A23D-4DB3B4C8A227}" dt="2026-03-13T20:30:09.017" v="682" actId="1076"/>
        <pc:sldMkLst>
          <pc:docMk/>
          <pc:sldMk cId="42221506" sldId="2147480532"/>
        </pc:sldMkLst>
        <pc:spChg chg="mod">
          <ac:chgData name="Halyna Semytska" userId="a3d2e4e7-b9ff-45b1-8635-20d07c4ce47e" providerId="ADAL" clId="{FB7BFF1B-B6B8-43E0-A23D-4DB3B4C8A227}" dt="2026-03-13T20:30:09.017" v="682" actId="1076"/>
          <ac:spMkLst>
            <pc:docMk/>
            <pc:sldMk cId="42221506" sldId="2147480532"/>
            <ac:spMk id="7" creationId="{8CB20740-0114-CC36-291C-AAFDD9A4D689}"/>
          </ac:spMkLst>
        </pc:spChg>
      </pc:sldChg>
      <pc:sldChg chg="modSp mod">
        <pc:chgData name="Halyna Semytska" userId="a3d2e4e7-b9ff-45b1-8635-20d07c4ce47e" providerId="ADAL" clId="{FB7BFF1B-B6B8-43E0-A23D-4DB3B4C8A227}" dt="2026-03-13T20:28:17.660" v="679"/>
        <pc:sldMkLst>
          <pc:docMk/>
          <pc:sldMk cId="1295426914" sldId="2147480533"/>
        </pc:sldMkLst>
        <pc:spChg chg="mod">
          <ac:chgData name="Halyna Semytska" userId="a3d2e4e7-b9ff-45b1-8635-20d07c4ce47e" providerId="ADAL" clId="{FB7BFF1B-B6B8-43E0-A23D-4DB3B4C8A227}" dt="2026-03-13T20:28:17.660" v="679"/>
          <ac:spMkLst>
            <pc:docMk/>
            <pc:sldMk cId="1295426914" sldId="2147480533"/>
            <ac:spMk id="3" creationId="{27F4AEED-E119-ABD5-C6B7-C82DC577978C}"/>
          </ac:spMkLst>
        </pc:spChg>
      </pc:sldChg>
      <pc:sldChg chg="modSp mod">
        <pc:chgData name="Halyna Semytska" userId="a3d2e4e7-b9ff-45b1-8635-20d07c4ce47e" providerId="ADAL" clId="{FB7BFF1B-B6B8-43E0-A23D-4DB3B4C8A227}" dt="2026-03-13T17:46:23.990" v="21" actId="27636"/>
        <pc:sldMkLst>
          <pc:docMk/>
          <pc:sldMk cId="2118119432" sldId="2147480534"/>
        </pc:sldMkLst>
        <pc:spChg chg="mod">
          <ac:chgData name="Halyna Semytska" userId="a3d2e4e7-b9ff-45b1-8635-20d07c4ce47e" providerId="ADAL" clId="{FB7BFF1B-B6B8-43E0-A23D-4DB3B4C8A227}" dt="2026-03-13T17:46:23.990" v="21" actId="27636"/>
          <ac:spMkLst>
            <pc:docMk/>
            <pc:sldMk cId="2118119432" sldId="2147480534"/>
            <ac:spMk id="2" creationId="{45CC7592-9404-5425-9F70-258D02695A05}"/>
          </ac:spMkLst>
        </pc:spChg>
      </pc:sldChg>
      <pc:sldChg chg="modSp mod">
        <pc:chgData name="Halyna Semytska" userId="a3d2e4e7-b9ff-45b1-8635-20d07c4ce47e" providerId="ADAL" clId="{FB7BFF1B-B6B8-43E0-A23D-4DB3B4C8A227}" dt="2026-03-13T20:09:03.150" v="466" actId="20577"/>
        <pc:sldMkLst>
          <pc:docMk/>
          <pc:sldMk cId="1316789660" sldId="2147480535"/>
        </pc:sldMkLst>
        <pc:spChg chg="mod">
          <ac:chgData name="Halyna Semytska" userId="a3d2e4e7-b9ff-45b1-8635-20d07c4ce47e" providerId="ADAL" clId="{FB7BFF1B-B6B8-43E0-A23D-4DB3B4C8A227}" dt="2026-03-13T20:08:28.067" v="461" actId="20577"/>
          <ac:spMkLst>
            <pc:docMk/>
            <pc:sldMk cId="1316789660" sldId="2147480535"/>
            <ac:spMk id="8" creationId="{CF220134-7000-65EB-4422-143C198D5516}"/>
          </ac:spMkLst>
        </pc:spChg>
        <pc:spChg chg="mod">
          <ac:chgData name="Halyna Semytska" userId="a3d2e4e7-b9ff-45b1-8635-20d07c4ce47e" providerId="ADAL" clId="{FB7BFF1B-B6B8-43E0-A23D-4DB3B4C8A227}" dt="2026-03-13T20:09:03.150" v="466" actId="20577"/>
          <ac:spMkLst>
            <pc:docMk/>
            <pc:sldMk cId="1316789660" sldId="2147480535"/>
            <ac:spMk id="9" creationId="{DC08D627-0107-6974-C174-C8499197A209}"/>
          </ac:spMkLst>
        </pc:spChg>
      </pc:sldChg>
      <pc:sldChg chg="modSp mod">
        <pc:chgData name="Halyna Semytska" userId="a3d2e4e7-b9ff-45b1-8635-20d07c4ce47e" providerId="ADAL" clId="{FB7BFF1B-B6B8-43E0-A23D-4DB3B4C8A227}" dt="2026-03-13T20:07:45.402" v="428"/>
        <pc:sldMkLst>
          <pc:docMk/>
          <pc:sldMk cId="3805989116" sldId="2147480536"/>
        </pc:sldMkLst>
        <pc:spChg chg="mod">
          <ac:chgData name="Halyna Semytska" userId="a3d2e4e7-b9ff-45b1-8635-20d07c4ce47e" providerId="ADAL" clId="{FB7BFF1B-B6B8-43E0-A23D-4DB3B4C8A227}" dt="2026-03-13T20:07:45.402" v="428"/>
          <ac:spMkLst>
            <pc:docMk/>
            <pc:sldMk cId="3805989116" sldId="2147480536"/>
            <ac:spMk id="2" creationId="{B741FC33-BC49-E25B-D4D1-6F532FCCF20A}"/>
          </ac:spMkLst>
        </pc:spChg>
        <pc:spChg chg="mod">
          <ac:chgData name="Halyna Semytska" userId="a3d2e4e7-b9ff-45b1-8635-20d07c4ce47e" providerId="ADAL" clId="{FB7BFF1B-B6B8-43E0-A23D-4DB3B4C8A227}" dt="2026-03-13T20:02:57.782" v="409"/>
          <ac:spMkLst>
            <pc:docMk/>
            <pc:sldMk cId="3805989116" sldId="2147480536"/>
            <ac:spMk id="8" creationId="{CDED4C5C-54D2-BA2C-BD3E-5C2FF01A73F5}"/>
          </ac:spMkLst>
        </pc:spChg>
      </pc:sldChg>
    </pc:docChg>
  </pc:docChgLst>
  <pc:docChgLst>
    <pc:chgData name="Vitaliy Storozhuk" userId="9d6b1be7-911f-407b-9949-55e935fa272c" providerId="ADAL" clId="{4D7E2CC5-1C04-4A97-8573-2BACEFA12A25}"/>
    <pc:docChg chg="modSld">
      <pc:chgData name="Vitaliy Storozhuk" userId="9d6b1be7-911f-407b-9949-55e935fa272c" providerId="ADAL" clId="{4D7E2CC5-1C04-4A97-8573-2BACEFA12A25}" dt="2026-03-16T18:06:12.759" v="169" actId="20577"/>
      <pc:docMkLst>
        <pc:docMk/>
      </pc:docMkLst>
      <pc:sldChg chg="modSp mod">
        <pc:chgData name="Vitaliy Storozhuk" userId="9d6b1be7-911f-407b-9949-55e935fa272c" providerId="ADAL" clId="{4D7E2CC5-1C04-4A97-8573-2BACEFA12A25}" dt="2026-03-16T17:58:20.242" v="63" actId="20577"/>
        <pc:sldMkLst>
          <pc:docMk/>
          <pc:sldMk cId="1171222576" sldId="257"/>
        </pc:sldMkLst>
        <pc:spChg chg="mod">
          <ac:chgData name="Vitaliy Storozhuk" userId="9d6b1be7-911f-407b-9949-55e935fa272c" providerId="ADAL" clId="{4D7E2CC5-1C04-4A97-8573-2BACEFA12A25}" dt="2026-03-16T17:58:01.964" v="44" actId="6549"/>
          <ac:spMkLst>
            <pc:docMk/>
            <pc:sldMk cId="1171222576" sldId="257"/>
            <ac:spMk id="2" creationId="{86E8EAF2-0357-7114-6B8A-7919A67B6BAE}"/>
          </ac:spMkLst>
        </pc:spChg>
        <pc:spChg chg="mod">
          <ac:chgData name="Vitaliy Storozhuk" userId="9d6b1be7-911f-407b-9949-55e935fa272c" providerId="ADAL" clId="{4D7E2CC5-1C04-4A97-8573-2BACEFA12A25}" dt="2026-03-16T17:58:20.242" v="63" actId="20577"/>
          <ac:spMkLst>
            <pc:docMk/>
            <pc:sldMk cId="1171222576" sldId="257"/>
            <ac:spMk id="8" creationId="{4391AECE-6B88-B736-B2D7-C990C98021EF}"/>
          </ac:spMkLst>
        </pc:spChg>
      </pc:sldChg>
      <pc:sldChg chg="modSp mod">
        <pc:chgData name="Vitaliy Storozhuk" userId="9d6b1be7-911f-407b-9949-55e935fa272c" providerId="ADAL" clId="{4D7E2CC5-1C04-4A97-8573-2BACEFA12A25}" dt="2026-03-16T17:59:02.335" v="117" actId="20577"/>
        <pc:sldMkLst>
          <pc:docMk/>
          <pc:sldMk cId="1114640645" sldId="362"/>
        </pc:sldMkLst>
        <pc:spChg chg="mod">
          <ac:chgData name="Vitaliy Storozhuk" userId="9d6b1be7-911f-407b-9949-55e935fa272c" providerId="ADAL" clId="{4D7E2CC5-1C04-4A97-8573-2BACEFA12A25}" dt="2026-03-16T17:58:46.621" v="105" actId="14100"/>
          <ac:spMkLst>
            <pc:docMk/>
            <pc:sldMk cId="1114640645" sldId="362"/>
            <ac:spMk id="2" creationId="{DD4D7A7C-B773-46F3-864B-8F2CEC89A4A2}"/>
          </ac:spMkLst>
        </pc:spChg>
        <pc:spChg chg="mod">
          <ac:chgData name="Vitaliy Storozhuk" userId="9d6b1be7-911f-407b-9949-55e935fa272c" providerId="ADAL" clId="{4D7E2CC5-1C04-4A97-8573-2BACEFA12A25}" dt="2026-03-16T17:59:02.335" v="117" actId="20577"/>
          <ac:spMkLst>
            <pc:docMk/>
            <pc:sldMk cId="1114640645" sldId="362"/>
            <ac:spMk id="3" creationId="{A6C371E9-DAB3-A5CE-823B-C6F3D7623D06}"/>
          </ac:spMkLst>
        </pc:spChg>
      </pc:sldChg>
      <pc:sldChg chg="modSp mod">
        <pc:chgData name="Vitaliy Storozhuk" userId="9d6b1be7-911f-407b-9949-55e935fa272c" providerId="ADAL" clId="{4D7E2CC5-1C04-4A97-8573-2BACEFA12A25}" dt="2026-03-16T18:02:03.968" v="168" actId="20577"/>
        <pc:sldMkLst>
          <pc:docMk/>
          <pc:sldMk cId="1649181959" sldId="389"/>
        </pc:sldMkLst>
        <pc:spChg chg="mod">
          <ac:chgData name="Vitaliy Storozhuk" userId="9d6b1be7-911f-407b-9949-55e935fa272c" providerId="ADAL" clId="{4D7E2CC5-1C04-4A97-8573-2BACEFA12A25}" dt="2026-03-16T18:02:03.968" v="168" actId="20577"/>
          <ac:spMkLst>
            <pc:docMk/>
            <pc:sldMk cId="1649181959" sldId="389"/>
            <ac:spMk id="2" creationId="{B8AF7A36-3A20-1AF5-B03C-5B3A09EF833F}"/>
          </ac:spMkLst>
        </pc:spChg>
        <pc:spChg chg="mod">
          <ac:chgData name="Vitaliy Storozhuk" userId="9d6b1be7-911f-407b-9949-55e935fa272c" providerId="ADAL" clId="{4D7E2CC5-1C04-4A97-8573-2BACEFA12A25}" dt="2026-03-16T18:01:55.843" v="151" actId="20577"/>
          <ac:spMkLst>
            <pc:docMk/>
            <pc:sldMk cId="1649181959" sldId="389"/>
            <ac:spMk id="7" creationId="{B828BFA4-5500-A848-AA18-FA38D8D075BA}"/>
          </ac:spMkLst>
        </pc:spChg>
      </pc:sldChg>
      <pc:sldChg chg="modSp mod">
        <pc:chgData name="Vitaliy Storozhuk" userId="9d6b1be7-911f-407b-9949-55e935fa272c" providerId="ADAL" clId="{4D7E2CC5-1C04-4A97-8573-2BACEFA12A25}" dt="2026-03-16T18:01:37.378" v="134" actId="6549"/>
        <pc:sldMkLst>
          <pc:docMk/>
          <pc:sldMk cId="1697196735" sldId="410"/>
        </pc:sldMkLst>
        <pc:spChg chg="mod">
          <ac:chgData name="Vitaliy Storozhuk" userId="9d6b1be7-911f-407b-9949-55e935fa272c" providerId="ADAL" clId="{4D7E2CC5-1C04-4A97-8573-2BACEFA12A25}" dt="2026-03-16T18:01:37.378" v="134" actId="6549"/>
          <ac:spMkLst>
            <pc:docMk/>
            <pc:sldMk cId="1697196735" sldId="410"/>
            <ac:spMk id="37" creationId="{86EB0650-DDC9-41E7-14AA-EB183846CA5E}"/>
          </ac:spMkLst>
        </pc:spChg>
      </pc:sldChg>
      <pc:sldChg chg="modSp mod">
        <pc:chgData name="Vitaliy Storozhuk" userId="9d6b1be7-911f-407b-9949-55e935fa272c" providerId="ADAL" clId="{4D7E2CC5-1C04-4A97-8573-2BACEFA12A25}" dt="2026-03-16T18:06:12.759" v="169" actId="20577"/>
        <pc:sldMkLst>
          <pc:docMk/>
          <pc:sldMk cId="978388720" sldId="451"/>
        </pc:sldMkLst>
        <pc:spChg chg="mod">
          <ac:chgData name="Vitaliy Storozhuk" userId="9d6b1be7-911f-407b-9949-55e935fa272c" providerId="ADAL" clId="{4D7E2CC5-1C04-4A97-8573-2BACEFA12A25}" dt="2026-03-16T18:06:12.759" v="169" actId="20577"/>
          <ac:spMkLst>
            <pc:docMk/>
            <pc:sldMk cId="978388720" sldId="451"/>
            <ac:spMk id="5" creationId="{6C71BAB9-50D9-5865-17C4-9DF7A3337AD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AE5FF-6E2C-7944-BDA8-1F119D0F3CF8}" type="datetimeFigureOut">
              <a:rPr lang="de-DE" smtClean="0"/>
              <a:t>16.03.2026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Редагування формату основного тексту</a:t>
            </a:r>
          </a:p>
          <a:p>
            <a:pPr lvl="1"/>
            <a:r>
              <a:rPr lang="de-DE"/>
              <a:t>Другий рівень</a:t>
            </a:r>
          </a:p>
          <a:p>
            <a:pPr lvl="2"/>
            <a:r>
              <a:rPr lang="de-DE"/>
              <a:t>Третій рівень</a:t>
            </a:r>
          </a:p>
          <a:p>
            <a:pPr lvl="3"/>
            <a:r>
              <a:rPr lang="de-DE"/>
              <a:t>Четвертий рівень</a:t>
            </a:r>
          </a:p>
          <a:p>
            <a:pPr lvl="4"/>
            <a:r>
              <a:rPr lang="de-DE"/>
              <a:t>П'ятий рівень</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DB04A-967D-7E40-81F0-230121844B8D}" type="slidenum">
              <a:rPr lang="de-DE" smtClean="0"/>
              <a:t>‹№›</a:t>
            </a:fld>
            <a:endParaRPr lang="de-DE"/>
          </a:p>
        </p:txBody>
      </p:sp>
    </p:spTree>
    <p:extLst>
      <p:ext uri="{BB962C8B-B14F-4D97-AF65-F5344CB8AC3E}">
        <p14:creationId xmlns:p14="http://schemas.microsoft.com/office/powerpoint/2010/main" val="3618152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95DB04A-967D-7E40-81F0-230121844B8D}" type="slidenum">
              <a:rPr lang="de-DE" smtClean="0"/>
              <a:t>2</a:t>
            </a:fld>
            <a:endParaRPr lang="de-DE"/>
          </a:p>
        </p:txBody>
      </p:sp>
    </p:spTree>
    <p:extLst>
      <p:ext uri="{BB962C8B-B14F-4D97-AF65-F5344CB8AC3E}">
        <p14:creationId xmlns:p14="http://schemas.microsoft.com/office/powerpoint/2010/main" val="2162766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663983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95DB04A-967D-7E40-81F0-230121844B8D}" type="slidenum">
              <a:rPr lang="de-DE" smtClean="0"/>
              <a:t>35</a:t>
            </a:fld>
            <a:endParaRPr lang="de-DE"/>
          </a:p>
        </p:txBody>
      </p:sp>
    </p:spTree>
    <p:extLst>
      <p:ext uri="{BB962C8B-B14F-4D97-AF65-F5344CB8AC3E}">
        <p14:creationId xmlns:p14="http://schemas.microsoft.com/office/powerpoint/2010/main" val="3583395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291A0-F59F-68F4-589F-F8EA0EEDDD2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8DE40E2-BA5C-C3C9-3FC5-3BEF29F5E3B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310D781-13C7-FBAB-9BFF-FC4358BA0558}"/>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CAC9D867-E83E-65DC-87B2-2B0A4C036E47}"/>
              </a:ext>
            </a:extLst>
          </p:cNvPr>
          <p:cNvSpPr>
            <a:spLocks noGrp="1"/>
          </p:cNvSpPr>
          <p:nvPr>
            <p:ph type="sldNum" sz="quarter" idx="5"/>
          </p:nvPr>
        </p:nvSpPr>
        <p:spPr/>
        <p:txBody>
          <a:bodyPr/>
          <a:lstStyle/>
          <a:p>
            <a:fld id="{C95DB04A-967D-7E40-81F0-230121844B8D}" type="slidenum">
              <a:rPr lang="de-DE" smtClean="0"/>
              <a:t>39</a:t>
            </a:fld>
            <a:endParaRPr lang="de-DE"/>
          </a:p>
        </p:txBody>
      </p:sp>
    </p:spTree>
    <p:extLst>
      <p:ext uri="{BB962C8B-B14F-4D97-AF65-F5344CB8AC3E}">
        <p14:creationId xmlns:p14="http://schemas.microsoft.com/office/powerpoint/2010/main" val="381783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23338-F4B4-DA8C-91CE-76FB6DA3195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12BDDE1-2428-56A8-2789-5178D6473FC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208FC9E-B224-07C5-42F7-77B5BEBF9E88}"/>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50DF7B99-2D80-8A44-26E6-50E7D418BD12}"/>
              </a:ext>
            </a:extLst>
          </p:cNvPr>
          <p:cNvSpPr>
            <a:spLocks noGrp="1"/>
          </p:cNvSpPr>
          <p:nvPr>
            <p:ph type="sldNum" sz="quarter" idx="5"/>
          </p:nvPr>
        </p:nvSpPr>
        <p:spPr/>
        <p:txBody>
          <a:bodyPr/>
          <a:lstStyle/>
          <a:p>
            <a:fld id="{C95DB04A-967D-7E40-81F0-230121844B8D}" type="slidenum">
              <a:rPr lang="de-DE" smtClean="0"/>
              <a:t>40</a:t>
            </a:fld>
            <a:endParaRPr lang="de-DE"/>
          </a:p>
        </p:txBody>
      </p:sp>
    </p:spTree>
    <p:extLst>
      <p:ext uri="{BB962C8B-B14F-4D97-AF65-F5344CB8AC3E}">
        <p14:creationId xmlns:p14="http://schemas.microsoft.com/office/powerpoint/2010/main" val="748301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B389C-64F5-BC26-1F22-BA70294F329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9D0A3C1-7E20-ECC3-E7E3-E3C53CD26BC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0C0DE1B-1505-C61F-2643-60DD9C978CB2}"/>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5FB48C7E-2F6F-A500-8F8D-9BAAF1FFFC5F}"/>
              </a:ext>
            </a:extLst>
          </p:cNvPr>
          <p:cNvSpPr>
            <a:spLocks noGrp="1"/>
          </p:cNvSpPr>
          <p:nvPr>
            <p:ph type="sldNum" sz="quarter" idx="5"/>
          </p:nvPr>
        </p:nvSpPr>
        <p:spPr/>
        <p:txBody>
          <a:bodyPr/>
          <a:lstStyle/>
          <a:p>
            <a:fld id="{C95DB04A-967D-7E40-81F0-230121844B8D}" type="slidenum">
              <a:rPr lang="de-DE" smtClean="0"/>
              <a:t>41</a:t>
            </a:fld>
            <a:endParaRPr lang="de-DE"/>
          </a:p>
        </p:txBody>
      </p:sp>
    </p:spTree>
    <p:extLst>
      <p:ext uri="{BB962C8B-B14F-4D97-AF65-F5344CB8AC3E}">
        <p14:creationId xmlns:p14="http://schemas.microsoft.com/office/powerpoint/2010/main" val="3177876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DC44EE-919A-76AD-2410-E3510AF4408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80FD107-B1F4-33F3-6455-61BC6DDB25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1F0DCF3-3150-1887-A7D7-17E939459B1B}"/>
              </a:ext>
            </a:extLst>
          </p:cNvPr>
          <p:cNvSpPr>
            <a:spLocks noGrp="1"/>
          </p:cNvSpPr>
          <p:nvPr>
            <p:ph type="dt" sz="half" idx="10"/>
          </p:nvPr>
        </p:nvSpPr>
        <p:spPr>
          <a:xfrm>
            <a:off x="838200" y="6356350"/>
            <a:ext cx="2743200" cy="365125"/>
          </a:xfrm>
          <a:prstGeom prst="rect">
            <a:avLst/>
          </a:prstGeom>
        </p:spPr>
        <p:txBody>
          <a:bodyPr/>
          <a:lstStyle/>
          <a:p>
            <a:endParaRPr lang="de-DE"/>
          </a:p>
        </p:txBody>
      </p:sp>
      <p:sp>
        <p:nvSpPr>
          <p:cNvPr id="5" name="Fußzeilenplatzhalter 4">
            <a:extLst>
              <a:ext uri="{FF2B5EF4-FFF2-40B4-BE49-F238E27FC236}">
                <a16:creationId xmlns:a16="http://schemas.microsoft.com/office/drawing/2014/main" id="{8FF42DE7-943D-FB83-BAC9-C0505596F9A4}"/>
              </a:ext>
            </a:extLst>
          </p:cNvPr>
          <p:cNvSpPr>
            <a:spLocks noGrp="1"/>
          </p:cNvSpPr>
          <p:nvPr>
            <p:ph type="ftr" sz="quarter" idx="11"/>
          </p:nvPr>
        </p:nvSpPr>
        <p:spPr/>
        <p:txBody>
          <a:bodyPr/>
          <a:lstStyle/>
          <a:p>
            <a:r>
              <a:rPr lang="de-DE"/>
              <a:t>EUDR HDH Vorstellung</a:t>
            </a:r>
          </a:p>
        </p:txBody>
      </p:sp>
      <p:sp>
        <p:nvSpPr>
          <p:cNvPr id="6" name="Foliennummernplatzhalter 5">
            <a:extLst>
              <a:ext uri="{FF2B5EF4-FFF2-40B4-BE49-F238E27FC236}">
                <a16:creationId xmlns:a16="http://schemas.microsoft.com/office/drawing/2014/main" id="{984FBD09-DA56-59CB-9C4C-86102774596B}"/>
              </a:ext>
            </a:extLst>
          </p:cNvPr>
          <p:cNvSpPr>
            <a:spLocks noGrp="1"/>
          </p:cNvSpPr>
          <p:nvPr>
            <p:ph type="sldNum" sz="quarter" idx="12"/>
          </p:nvPr>
        </p:nvSpPr>
        <p:spPr/>
        <p:txBody>
          <a:bodyPr/>
          <a:lstStyle/>
          <a:p>
            <a:fld id="{EF7C1965-317C-3B42-B3F2-F0651D9CAB98}" type="slidenum">
              <a:rPr lang="de-DE" smtClean="0"/>
              <a:t>‹№›</a:t>
            </a:fld>
            <a:endParaRPr lang="de-DE"/>
          </a:p>
        </p:txBody>
      </p:sp>
    </p:spTree>
    <p:extLst>
      <p:ext uri="{BB962C8B-B14F-4D97-AF65-F5344CB8AC3E}">
        <p14:creationId xmlns:p14="http://schemas.microsoft.com/office/powerpoint/2010/main" val="276907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BB427F-7111-39CA-1444-025A181F78B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68A29D-0B44-715C-EEB1-9E559EAEBE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A8F5413-E5A4-F298-BA3F-8F0E5F739EDF}"/>
              </a:ext>
            </a:extLst>
          </p:cNvPr>
          <p:cNvSpPr>
            <a:spLocks noGrp="1"/>
          </p:cNvSpPr>
          <p:nvPr>
            <p:ph type="dt" sz="half" idx="10"/>
          </p:nvPr>
        </p:nvSpPr>
        <p:spPr>
          <a:xfrm>
            <a:off x="838200" y="6356350"/>
            <a:ext cx="2743200" cy="365125"/>
          </a:xfrm>
          <a:prstGeom prst="rect">
            <a:avLst/>
          </a:prstGeom>
        </p:spPr>
        <p:txBody>
          <a:bodyPr/>
          <a:lstStyle/>
          <a:p>
            <a:endParaRPr lang="de-DE"/>
          </a:p>
        </p:txBody>
      </p:sp>
      <p:sp>
        <p:nvSpPr>
          <p:cNvPr id="5" name="Fußzeilenplatzhalter 4">
            <a:extLst>
              <a:ext uri="{FF2B5EF4-FFF2-40B4-BE49-F238E27FC236}">
                <a16:creationId xmlns:a16="http://schemas.microsoft.com/office/drawing/2014/main" id="{452BE898-295F-D089-87B2-C22E2B1CCA16}"/>
              </a:ext>
            </a:extLst>
          </p:cNvPr>
          <p:cNvSpPr>
            <a:spLocks noGrp="1"/>
          </p:cNvSpPr>
          <p:nvPr>
            <p:ph type="ftr" sz="quarter" idx="11"/>
          </p:nvPr>
        </p:nvSpPr>
        <p:spPr/>
        <p:txBody>
          <a:bodyPr/>
          <a:lstStyle/>
          <a:p>
            <a:r>
              <a:rPr lang="de-DE"/>
              <a:t>EUDR HDH Vorstellung</a:t>
            </a:r>
          </a:p>
        </p:txBody>
      </p:sp>
      <p:sp>
        <p:nvSpPr>
          <p:cNvPr id="6" name="Foliennummernplatzhalter 5">
            <a:extLst>
              <a:ext uri="{FF2B5EF4-FFF2-40B4-BE49-F238E27FC236}">
                <a16:creationId xmlns:a16="http://schemas.microsoft.com/office/drawing/2014/main" id="{CA91AC9D-F02D-7976-316B-1E5B9DB9C6AF}"/>
              </a:ext>
            </a:extLst>
          </p:cNvPr>
          <p:cNvSpPr>
            <a:spLocks noGrp="1"/>
          </p:cNvSpPr>
          <p:nvPr>
            <p:ph type="sldNum" sz="quarter" idx="12"/>
          </p:nvPr>
        </p:nvSpPr>
        <p:spPr/>
        <p:txBody>
          <a:bodyPr/>
          <a:lstStyle/>
          <a:p>
            <a:fld id="{EF7C1965-317C-3B42-B3F2-F0651D9CAB98}" type="slidenum">
              <a:rPr lang="de-DE" smtClean="0"/>
              <a:t>‹№›</a:t>
            </a:fld>
            <a:endParaRPr lang="de-DE"/>
          </a:p>
        </p:txBody>
      </p:sp>
    </p:spTree>
    <p:extLst>
      <p:ext uri="{BB962C8B-B14F-4D97-AF65-F5344CB8AC3E}">
        <p14:creationId xmlns:p14="http://schemas.microsoft.com/office/powerpoint/2010/main" val="3704831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5C7C2E4-2173-FF16-568E-B8879D4B9197}"/>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CEE89AF-2D20-9828-21C0-4E381235063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1B59721-9D3F-43A7-2008-ACC294750A79}"/>
              </a:ext>
            </a:extLst>
          </p:cNvPr>
          <p:cNvSpPr>
            <a:spLocks noGrp="1"/>
          </p:cNvSpPr>
          <p:nvPr>
            <p:ph type="dt" sz="half" idx="10"/>
          </p:nvPr>
        </p:nvSpPr>
        <p:spPr>
          <a:xfrm>
            <a:off x="838200" y="6356350"/>
            <a:ext cx="2743200" cy="365125"/>
          </a:xfrm>
          <a:prstGeom prst="rect">
            <a:avLst/>
          </a:prstGeom>
        </p:spPr>
        <p:txBody>
          <a:bodyPr/>
          <a:lstStyle/>
          <a:p>
            <a:endParaRPr lang="de-DE"/>
          </a:p>
        </p:txBody>
      </p:sp>
      <p:sp>
        <p:nvSpPr>
          <p:cNvPr id="5" name="Fußzeilenplatzhalter 4">
            <a:extLst>
              <a:ext uri="{FF2B5EF4-FFF2-40B4-BE49-F238E27FC236}">
                <a16:creationId xmlns:a16="http://schemas.microsoft.com/office/drawing/2014/main" id="{9F80531D-BDE2-108A-C806-F51BACDFD669}"/>
              </a:ext>
            </a:extLst>
          </p:cNvPr>
          <p:cNvSpPr>
            <a:spLocks noGrp="1"/>
          </p:cNvSpPr>
          <p:nvPr>
            <p:ph type="ftr" sz="quarter" idx="11"/>
          </p:nvPr>
        </p:nvSpPr>
        <p:spPr/>
        <p:txBody>
          <a:bodyPr/>
          <a:lstStyle/>
          <a:p>
            <a:r>
              <a:rPr lang="de-DE"/>
              <a:t>EUDR HDH Vorstellung</a:t>
            </a:r>
          </a:p>
        </p:txBody>
      </p:sp>
      <p:sp>
        <p:nvSpPr>
          <p:cNvPr id="6" name="Foliennummernplatzhalter 5">
            <a:extLst>
              <a:ext uri="{FF2B5EF4-FFF2-40B4-BE49-F238E27FC236}">
                <a16:creationId xmlns:a16="http://schemas.microsoft.com/office/drawing/2014/main" id="{C57B862E-797B-F448-96D6-E5387381F7B7}"/>
              </a:ext>
            </a:extLst>
          </p:cNvPr>
          <p:cNvSpPr>
            <a:spLocks noGrp="1"/>
          </p:cNvSpPr>
          <p:nvPr>
            <p:ph type="sldNum" sz="quarter" idx="12"/>
          </p:nvPr>
        </p:nvSpPr>
        <p:spPr/>
        <p:txBody>
          <a:bodyPr/>
          <a:lstStyle/>
          <a:p>
            <a:fld id="{EF7C1965-317C-3B42-B3F2-F0651D9CAB98}" type="slidenum">
              <a:rPr lang="de-DE" smtClean="0"/>
              <a:t>‹№›</a:t>
            </a:fld>
            <a:endParaRPr lang="de-DE"/>
          </a:p>
        </p:txBody>
      </p:sp>
    </p:spTree>
    <p:extLst>
      <p:ext uri="{BB962C8B-B14F-4D97-AF65-F5344CB8AC3E}">
        <p14:creationId xmlns:p14="http://schemas.microsoft.com/office/powerpoint/2010/main" val="3506715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el und Inhalt">
    <p:spTree>
      <p:nvGrpSpPr>
        <p:cNvPr id="1" name=""/>
        <p:cNvGrpSpPr/>
        <p:nvPr/>
      </p:nvGrpSpPr>
      <p:grpSpPr>
        <a:xfrm>
          <a:off x="0" y="0"/>
          <a:ext cx="0" cy="0"/>
          <a:chOff x="0" y="0"/>
          <a:chExt cx="0" cy="0"/>
        </a:xfrm>
      </p:grpSpPr>
      <p:sp>
        <p:nvSpPr>
          <p:cNvPr id="33" name="Textebene 1…"/>
          <p:cNvSpPr txBox="1">
            <a:spLocks noGrp="1"/>
          </p:cNvSpPr>
          <p:nvPr>
            <p:ph type="body" idx="1"/>
          </p:nvPr>
        </p:nvSpPr>
        <p:spPr>
          <a:xfrm>
            <a:off x="431371" y="1484783"/>
            <a:ext cx="11040000" cy="4802400"/>
          </a:xfrm>
          <a:prstGeom prst="rect">
            <a:avLst/>
          </a:prstGeom>
        </p:spPr>
        <p:txBody>
          <a:bodyPr/>
          <a:lstStyle/>
          <a:p>
            <a:r>
              <a:rPr err="1"/>
              <a:t>Textebene</a:t>
            </a:r>
            <a:r>
              <a:t> 1</a:t>
            </a:r>
          </a:p>
          <a:p>
            <a:pPr lvl="1"/>
            <a:r>
              <a:rPr err="1"/>
              <a:t>Textebene</a:t>
            </a:r>
            <a:r>
              <a:t> 2</a:t>
            </a:r>
          </a:p>
          <a:p>
            <a:pPr lvl="2"/>
            <a:r>
              <a:rPr err="1"/>
              <a:t>Textebene</a:t>
            </a:r>
            <a:r>
              <a:t> 3</a:t>
            </a:r>
          </a:p>
          <a:p>
            <a:pPr lvl="3"/>
            <a:r>
              <a:rPr err="1"/>
              <a:t>Textebene</a:t>
            </a:r>
            <a:r>
              <a:t> 4</a:t>
            </a:r>
          </a:p>
          <a:p>
            <a:pPr lvl="4"/>
            <a:r>
              <a:rPr err="1"/>
              <a:t>Textebene</a:t>
            </a:r>
            <a:r>
              <a:t> 5</a:t>
            </a:r>
          </a:p>
        </p:txBody>
      </p:sp>
      <p:sp>
        <p:nvSpPr>
          <p:cNvPr id="34" name="Titeltext"/>
          <p:cNvSpPr txBox="1">
            <a:spLocks noGrp="1"/>
          </p:cNvSpPr>
          <p:nvPr>
            <p:ph type="title"/>
          </p:nvPr>
        </p:nvSpPr>
        <p:spPr>
          <a:xfrm>
            <a:off x="431371" y="225177"/>
            <a:ext cx="9217026" cy="611537"/>
          </a:xfrm>
          <a:prstGeom prst="rect">
            <a:avLst/>
          </a:prstGeom>
        </p:spPr>
        <p:txBody>
          <a:bodyPr/>
          <a:lstStyle/>
          <a:p>
            <a:r>
              <a:t>Titeltext</a:t>
            </a:r>
          </a:p>
        </p:txBody>
      </p:sp>
      <p:sp>
        <p:nvSpPr>
          <p:cNvPr id="35" name="Textplatzhalter 2"/>
          <p:cNvSpPr>
            <a:spLocks noGrp="1"/>
          </p:cNvSpPr>
          <p:nvPr>
            <p:ph type="body" sz="quarter" idx="21"/>
          </p:nvPr>
        </p:nvSpPr>
        <p:spPr>
          <a:xfrm>
            <a:off x="436030" y="836712"/>
            <a:ext cx="9212366" cy="639764"/>
          </a:xfrm>
          <a:prstGeom prst="rect">
            <a:avLst/>
          </a:prstGeom>
        </p:spPr>
        <p:txBody>
          <a:bodyPr anchor="ctr"/>
          <a:lstStyle/>
          <a:p>
            <a:pPr marL="455612" indent="-455612">
              <a:spcBef>
                <a:spcPts val="1200"/>
              </a:spcBef>
              <a:buClr>
                <a:schemeClr val="accent1"/>
              </a:buClr>
              <a:buSzPct val="100000"/>
              <a:buChar char="▪"/>
            </a:pPr>
            <a:endParaRPr/>
          </a:p>
        </p:txBody>
      </p:sp>
      <p:sp>
        <p:nvSpPr>
          <p:cNvPr id="36"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05543464"/>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266F4F-3F09-A41C-401A-3C18C9A4D025}"/>
              </a:ext>
            </a:extLst>
          </p:cNvPr>
          <p:cNvSpPr>
            <a:spLocks noGrp="1"/>
          </p:cNvSpPr>
          <p:nvPr>
            <p:ph type="title" hasCustomPrompt="1"/>
          </p:nvPr>
        </p:nvSpPr>
        <p:spPr>
          <a:xfrm>
            <a:off x="836613" y="333375"/>
            <a:ext cx="10515600" cy="720000"/>
          </a:xfrm>
        </p:spPr>
        <p:txBody>
          <a:bodyPr anchor="ctr">
            <a:normAutofit/>
          </a:bodyPr>
          <a:lstStyle>
            <a:lvl1pPr algn="l">
              <a:defRPr sz="3600"/>
            </a:lvl1pPr>
          </a:lstStyle>
          <a:p>
            <a:r>
              <a:rPr lang="de-DE"/>
              <a:t>MASTERTITELFORMAT BEARBEITEN</a:t>
            </a:r>
          </a:p>
        </p:txBody>
      </p:sp>
      <p:sp>
        <p:nvSpPr>
          <p:cNvPr id="3" name="Inhaltsplatzhalter 2">
            <a:extLst>
              <a:ext uri="{FF2B5EF4-FFF2-40B4-BE49-F238E27FC236}">
                <a16:creationId xmlns:a16="http://schemas.microsoft.com/office/drawing/2014/main" id="{2E324279-9D20-39AB-2B04-C3BB71BDCAE9}"/>
              </a:ext>
            </a:extLst>
          </p:cNvPr>
          <p:cNvSpPr>
            <a:spLocks noGrp="1"/>
          </p:cNvSpPr>
          <p:nvPr>
            <p:ph idx="1"/>
          </p:nvPr>
        </p:nvSpPr>
        <p:spPr>
          <a:xfrm>
            <a:off x="838200" y="1230594"/>
            <a:ext cx="10515600" cy="494636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EF50A8A-A5ED-1614-1611-5E66883D1237}"/>
              </a:ext>
            </a:extLst>
          </p:cNvPr>
          <p:cNvSpPr>
            <a:spLocks noGrp="1"/>
          </p:cNvSpPr>
          <p:nvPr>
            <p:ph type="dt" sz="half" idx="10"/>
          </p:nvPr>
        </p:nvSpPr>
        <p:spPr>
          <a:xfrm>
            <a:off x="838200" y="6356350"/>
            <a:ext cx="2743200" cy="365125"/>
          </a:xfrm>
          <a:prstGeom prst="rect">
            <a:avLst/>
          </a:prstGeom>
        </p:spPr>
        <p:txBody>
          <a:bodyPr/>
          <a:lstStyle/>
          <a:p>
            <a:endParaRPr lang="de-DE"/>
          </a:p>
        </p:txBody>
      </p:sp>
      <p:sp>
        <p:nvSpPr>
          <p:cNvPr id="5" name="Fußzeilenplatzhalter 4">
            <a:extLst>
              <a:ext uri="{FF2B5EF4-FFF2-40B4-BE49-F238E27FC236}">
                <a16:creationId xmlns:a16="http://schemas.microsoft.com/office/drawing/2014/main" id="{866483B8-EEF0-93EB-1ADA-C11678E7BC36}"/>
              </a:ext>
            </a:extLst>
          </p:cNvPr>
          <p:cNvSpPr>
            <a:spLocks noGrp="1"/>
          </p:cNvSpPr>
          <p:nvPr>
            <p:ph type="ftr" sz="quarter" idx="11"/>
          </p:nvPr>
        </p:nvSpPr>
        <p:spPr/>
        <p:txBody>
          <a:bodyPr/>
          <a:lstStyle/>
          <a:p>
            <a:r>
              <a:rPr lang="de-DE"/>
              <a:t>EUDR HDH Vorstellung</a:t>
            </a:r>
          </a:p>
        </p:txBody>
      </p:sp>
      <p:sp>
        <p:nvSpPr>
          <p:cNvPr id="6" name="Foliennummernplatzhalter 5">
            <a:extLst>
              <a:ext uri="{FF2B5EF4-FFF2-40B4-BE49-F238E27FC236}">
                <a16:creationId xmlns:a16="http://schemas.microsoft.com/office/drawing/2014/main" id="{A0F24ACA-C0D0-AAD7-B3A9-E4D938B13E69}"/>
              </a:ext>
            </a:extLst>
          </p:cNvPr>
          <p:cNvSpPr>
            <a:spLocks noGrp="1"/>
          </p:cNvSpPr>
          <p:nvPr>
            <p:ph type="sldNum" sz="quarter" idx="12"/>
          </p:nvPr>
        </p:nvSpPr>
        <p:spPr/>
        <p:txBody>
          <a:bodyPr/>
          <a:lstStyle/>
          <a:p>
            <a:fld id="{EF7C1965-317C-3B42-B3F2-F0651D9CAB98}" type="slidenum">
              <a:rPr lang="de-DE" smtClean="0"/>
              <a:t>‹№›</a:t>
            </a:fld>
            <a:endParaRPr lang="de-DE"/>
          </a:p>
        </p:txBody>
      </p:sp>
    </p:spTree>
    <p:extLst>
      <p:ext uri="{BB962C8B-B14F-4D97-AF65-F5344CB8AC3E}">
        <p14:creationId xmlns:p14="http://schemas.microsoft.com/office/powerpoint/2010/main" val="3229848492"/>
      </p:ext>
    </p:extLst>
  </p:cSld>
  <p:clrMapOvr>
    <a:masterClrMapping/>
  </p:clrMapOvr>
  <p:extLst>
    <p:ext uri="{DCECCB84-F9BA-43D5-87BE-67443E8EF086}">
      <p15:sldGuideLst xmlns:p15="http://schemas.microsoft.com/office/powerpoint/2012/main">
        <p15:guide id="1" orient="horz" pos="686" userDrawn="1">
          <p15:clr>
            <a:srgbClr val="FBAE40"/>
          </p15:clr>
        </p15:guide>
        <p15:guide id="2" pos="3840" userDrawn="1">
          <p15:clr>
            <a:srgbClr val="FBAE40"/>
          </p15:clr>
        </p15:guide>
        <p15:guide id="3" orient="horz" pos="2260" userDrawn="1">
          <p15:clr>
            <a:srgbClr val="FBAE40"/>
          </p15:clr>
        </p15:guide>
        <p15:guide id="4" orient="horz" pos="77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blipFill dpi="0" rotWithShape="1">
          <a:blip r:embed="rId2" cstate="email">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E81C3-0998-875A-4D9D-55D9EC43B855}"/>
              </a:ext>
            </a:extLst>
          </p:cNvPr>
          <p:cNvSpPr>
            <a:spLocks noGrp="1"/>
          </p:cNvSpPr>
          <p:nvPr>
            <p:ph type="title" hasCustomPrompt="1"/>
          </p:nvPr>
        </p:nvSpPr>
        <p:spPr>
          <a:xfrm>
            <a:off x="831850" y="1709738"/>
            <a:ext cx="10515600" cy="2852737"/>
          </a:xfrm>
        </p:spPr>
        <p:txBody>
          <a:bodyPr anchor="b"/>
          <a:lstStyle>
            <a:lvl1pPr algn="r">
              <a:defRPr sz="6000">
                <a:solidFill>
                  <a:schemeClr val="bg1"/>
                </a:solidFill>
              </a:defRPr>
            </a:lvl1pPr>
          </a:lstStyle>
          <a:p>
            <a:r>
              <a:rPr lang="de-DE"/>
              <a:t>MASTERTITELFORMAT BEARBEITEN</a:t>
            </a:r>
          </a:p>
        </p:txBody>
      </p:sp>
      <p:sp>
        <p:nvSpPr>
          <p:cNvPr id="3" name="Textplatzhalter 2">
            <a:extLst>
              <a:ext uri="{FF2B5EF4-FFF2-40B4-BE49-F238E27FC236}">
                <a16:creationId xmlns:a16="http://schemas.microsoft.com/office/drawing/2014/main" id="{17663599-FB24-6AE5-2AD3-D42E3B39E1DB}"/>
              </a:ext>
            </a:extLst>
          </p:cNvPr>
          <p:cNvSpPr>
            <a:spLocks noGrp="1"/>
          </p:cNvSpPr>
          <p:nvPr>
            <p:ph type="body" idx="1"/>
          </p:nvPr>
        </p:nvSpPr>
        <p:spPr>
          <a:xfrm>
            <a:off x="831850" y="4589463"/>
            <a:ext cx="10515600" cy="1500187"/>
          </a:xfrm>
        </p:spPr>
        <p:txBody>
          <a:bodyPr/>
          <a:lstStyle>
            <a:lvl1pPr marL="0" indent="0" algn="r">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2BF85D6-799E-B5C7-15FF-D5F4C637AD42}"/>
              </a:ext>
            </a:extLst>
          </p:cNvPr>
          <p:cNvSpPr>
            <a:spLocks noGrp="1"/>
          </p:cNvSpPr>
          <p:nvPr>
            <p:ph type="dt" sz="half" idx="10"/>
          </p:nvPr>
        </p:nvSpPr>
        <p:spPr>
          <a:xfrm>
            <a:off x="838200" y="6356350"/>
            <a:ext cx="2743200" cy="365125"/>
          </a:xfrm>
          <a:prstGeom prst="rect">
            <a:avLst/>
          </a:prstGeom>
        </p:spPr>
        <p:txBody>
          <a:bodyPr/>
          <a:lstStyle/>
          <a:p>
            <a:endParaRPr lang="de-DE"/>
          </a:p>
        </p:txBody>
      </p:sp>
      <p:sp>
        <p:nvSpPr>
          <p:cNvPr id="5" name="Fußzeilenplatzhalter 4">
            <a:extLst>
              <a:ext uri="{FF2B5EF4-FFF2-40B4-BE49-F238E27FC236}">
                <a16:creationId xmlns:a16="http://schemas.microsoft.com/office/drawing/2014/main" id="{7A485651-52B7-1788-7596-0C34676BE7FE}"/>
              </a:ext>
            </a:extLst>
          </p:cNvPr>
          <p:cNvSpPr>
            <a:spLocks noGrp="1"/>
          </p:cNvSpPr>
          <p:nvPr>
            <p:ph type="ftr" sz="quarter" idx="11"/>
          </p:nvPr>
        </p:nvSpPr>
        <p:spPr/>
        <p:txBody>
          <a:bodyPr/>
          <a:lstStyle/>
          <a:p>
            <a:r>
              <a:rPr lang="de-DE"/>
              <a:t>EUDR HDH Vorstellung</a:t>
            </a:r>
          </a:p>
        </p:txBody>
      </p:sp>
      <p:sp>
        <p:nvSpPr>
          <p:cNvPr id="6" name="Foliennummernplatzhalter 5">
            <a:extLst>
              <a:ext uri="{FF2B5EF4-FFF2-40B4-BE49-F238E27FC236}">
                <a16:creationId xmlns:a16="http://schemas.microsoft.com/office/drawing/2014/main" id="{C941CC51-E21A-04D5-5299-DF57F68EA774}"/>
              </a:ext>
            </a:extLst>
          </p:cNvPr>
          <p:cNvSpPr>
            <a:spLocks noGrp="1"/>
          </p:cNvSpPr>
          <p:nvPr>
            <p:ph type="sldNum" sz="quarter" idx="12"/>
          </p:nvPr>
        </p:nvSpPr>
        <p:spPr/>
        <p:txBody>
          <a:bodyPr/>
          <a:lstStyle/>
          <a:p>
            <a:fld id="{EF7C1965-317C-3B42-B3F2-F0651D9CAB98}" type="slidenum">
              <a:rPr lang="de-DE" smtClean="0"/>
              <a:t>‹№›</a:t>
            </a:fld>
            <a:endParaRPr lang="de-DE"/>
          </a:p>
        </p:txBody>
      </p:sp>
    </p:spTree>
    <p:extLst>
      <p:ext uri="{BB962C8B-B14F-4D97-AF65-F5344CB8AC3E}">
        <p14:creationId xmlns:p14="http://schemas.microsoft.com/office/powerpoint/2010/main" val="41481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FBB6A-FF33-F027-2ACC-0B294BF83B9B}"/>
              </a:ext>
            </a:extLst>
          </p:cNvPr>
          <p:cNvSpPr>
            <a:spLocks noGrp="1"/>
          </p:cNvSpPr>
          <p:nvPr>
            <p:ph type="title" hasCustomPrompt="1"/>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ED01732-9E58-095C-35D1-A2A6AD594F3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2756096-27AA-3173-4DA9-2C80B61C037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43E701F-F56D-B303-4D5E-C92805A907B0}"/>
              </a:ext>
            </a:extLst>
          </p:cNvPr>
          <p:cNvSpPr>
            <a:spLocks noGrp="1"/>
          </p:cNvSpPr>
          <p:nvPr>
            <p:ph type="dt" sz="half" idx="10"/>
          </p:nvPr>
        </p:nvSpPr>
        <p:spPr>
          <a:xfrm>
            <a:off x="838200" y="6356350"/>
            <a:ext cx="2743200" cy="365125"/>
          </a:xfrm>
          <a:prstGeom prst="rect">
            <a:avLst/>
          </a:prstGeom>
        </p:spPr>
        <p:txBody>
          <a:bodyPr/>
          <a:lstStyle/>
          <a:p>
            <a:endParaRPr lang="de-DE"/>
          </a:p>
        </p:txBody>
      </p:sp>
      <p:sp>
        <p:nvSpPr>
          <p:cNvPr id="6" name="Fußzeilenplatzhalter 5">
            <a:extLst>
              <a:ext uri="{FF2B5EF4-FFF2-40B4-BE49-F238E27FC236}">
                <a16:creationId xmlns:a16="http://schemas.microsoft.com/office/drawing/2014/main" id="{E1A310D2-CA9A-90C9-1668-655339814532}"/>
              </a:ext>
            </a:extLst>
          </p:cNvPr>
          <p:cNvSpPr>
            <a:spLocks noGrp="1"/>
          </p:cNvSpPr>
          <p:nvPr>
            <p:ph type="ftr" sz="quarter" idx="11"/>
          </p:nvPr>
        </p:nvSpPr>
        <p:spPr/>
        <p:txBody>
          <a:bodyPr/>
          <a:lstStyle/>
          <a:p>
            <a:r>
              <a:rPr lang="de-DE"/>
              <a:t>EUDR HDH Vorstellung</a:t>
            </a:r>
          </a:p>
        </p:txBody>
      </p:sp>
      <p:sp>
        <p:nvSpPr>
          <p:cNvPr id="7" name="Foliennummernplatzhalter 6">
            <a:extLst>
              <a:ext uri="{FF2B5EF4-FFF2-40B4-BE49-F238E27FC236}">
                <a16:creationId xmlns:a16="http://schemas.microsoft.com/office/drawing/2014/main" id="{9BA6337F-61AC-C9E6-A9AD-8D59AFB9FF3D}"/>
              </a:ext>
            </a:extLst>
          </p:cNvPr>
          <p:cNvSpPr>
            <a:spLocks noGrp="1"/>
          </p:cNvSpPr>
          <p:nvPr>
            <p:ph type="sldNum" sz="quarter" idx="12"/>
          </p:nvPr>
        </p:nvSpPr>
        <p:spPr/>
        <p:txBody>
          <a:bodyPr/>
          <a:lstStyle/>
          <a:p>
            <a:fld id="{EF7C1965-317C-3B42-B3F2-F0651D9CAB98}" type="slidenum">
              <a:rPr lang="de-DE" smtClean="0"/>
              <a:t>‹№›</a:t>
            </a:fld>
            <a:endParaRPr lang="de-DE"/>
          </a:p>
        </p:txBody>
      </p:sp>
    </p:spTree>
    <p:extLst>
      <p:ext uri="{BB962C8B-B14F-4D97-AF65-F5344CB8AC3E}">
        <p14:creationId xmlns:p14="http://schemas.microsoft.com/office/powerpoint/2010/main" val="323079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B21DCE-93B4-784F-0E7F-74B793035916}"/>
              </a:ext>
            </a:extLst>
          </p:cNvPr>
          <p:cNvSpPr>
            <a:spLocks noGrp="1"/>
          </p:cNvSpPr>
          <p:nvPr>
            <p:ph type="title" hasCustomPrompt="1"/>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C3DB3E8-7858-1B3B-3961-6BFC08B91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9EAA226-D867-372B-60DC-11F93960287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093AAD1-633D-1671-E43A-834DA23D2E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FE654CE-702A-6F53-6A5D-3C907824399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673067A-EA2D-F22F-D2E3-67A92505D336}"/>
              </a:ext>
            </a:extLst>
          </p:cNvPr>
          <p:cNvSpPr>
            <a:spLocks noGrp="1"/>
          </p:cNvSpPr>
          <p:nvPr>
            <p:ph type="dt" sz="half" idx="10"/>
          </p:nvPr>
        </p:nvSpPr>
        <p:spPr>
          <a:xfrm>
            <a:off x="838200" y="6356350"/>
            <a:ext cx="2743200" cy="365125"/>
          </a:xfrm>
          <a:prstGeom prst="rect">
            <a:avLst/>
          </a:prstGeom>
        </p:spPr>
        <p:txBody>
          <a:bodyPr/>
          <a:lstStyle/>
          <a:p>
            <a:endParaRPr lang="de-DE"/>
          </a:p>
        </p:txBody>
      </p:sp>
      <p:sp>
        <p:nvSpPr>
          <p:cNvPr id="8" name="Fußzeilenplatzhalter 7">
            <a:extLst>
              <a:ext uri="{FF2B5EF4-FFF2-40B4-BE49-F238E27FC236}">
                <a16:creationId xmlns:a16="http://schemas.microsoft.com/office/drawing/2014/main" id="{FA03AC82-31B4-E04D-8374-3C13AC1420E6}"/>
              </a:ext>
            </a:extLst>
          </p:cNvPr>
          <p:cNvSpPr>
            <a:spLocks noGrp="1"/>
          </p:cNvSpPr>
          <p:nvPr>
            <p:ph type="ftr" sz="quarter" idx="11"/>
          </p:nvPr>
        </p:nvSpPr>
        <p:spPr/>
        <p:txBody>
          <a:bodyPr/>
          <a:lstStyle/>
          <a:p>
            <a:r>
              <a:rPr lang="de-DE"/>
              <a:t>EUDR HDH Vorstellung</a:t>
            </a:r>
          </a:p>
        </p:txBody>
      </p:sp>
      <p:sp>
        <p:nvSpPr>
          <p:cNvPr id="9" name="Foliennummernplatzhalter 8">
            <a:extLst>
              <a:ext uri="{FF2B5EF4-FFF2-40B4-BE49-F238E27FC236}">
                <a16:creationId xmlns:a16="http://schemas.microsoft.com/office/drawing/2014/main" id="{43C7D4B8-C2EA-6342-D921-55A07CA4FC88}"/>
              </a:ext>
            </a:extLst>
          </p:cNvPr>
          <p:cNvSpPr>
            <a:spLocks noGrp="1"/>
          </p:cNvSpPr>
          <p:nvPr>
            <p:ph type="sldNum" sz="quarter" idx="12"/>
          </p:nvPr>
        </p:nvSpPr>
        <p:spPr/>
        <p:txBody>
          <a:bodyPr/>
          <a:lstStyle/>
          <a:p>
            <a:fld id="{EF7C1965-317C-3B42-B3F2-F0651D9CAB98}" type="slidenum">
              <a:rPr lang="de-DE" smtClean="0"/>
              <a:t>‹№›</a:t>
            </a:fld>
            <a:endParaRPr lang="de-DE"/>
          </a:p>
        </p:txBody>
      </p:sp>
    </p:spTree>
    <p:extLst>
      <p:ext uri="{BB962C8B-B14F-4D97-AF65-F5344CB8AC3E}">
        <p14:creationId xmlns:p14="http://schemas.microsoft.com/office/powerpoint/2010/main" val="3173943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B009D7-F4DB-C806-D0A7-F8B8B1CA689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BB89B67-5227-3E59-EE2A-13B29FD1B905}"/>
              </a:ext>
            </a:extLst>
          </p:cNvPr>
          <p:cNvSpPr>
            <a:spLocks noGrp="1"/>
          </p:cNvSpPr>
          <p:nvPr>
            <p:ph type="dt" sz="half" idx="10"/>
          </p:nvPr>
        </p:nvSpPr>
        <p:spPr>
          <a:xfrm>
            <a:off x="838200" y="6356350"/>
            <a:ext cx="2743200" cy="365125"/>
          </a:xfrm>
          <a:prstGeom prst="rect">
            <a:avLst/>
          </a:prstGeom>
        </p:spPr>
        <p:txBody>
          <a:bodyPr/>
          <a:lstStyle/>
          <a:p>
            <a:endParaRPr lang="de-DE"/>
          </a:p>
        </p:txBody>
      </p:sp>
      <p:sp>
        <p:nvSpPr>
          <p:cNvPr id="4" name="Fußzeilenplatzhalter 3">
            <a:extLst>
              <a:ext uri="{FF2B5EF4-FFF2-40B4-BE49-F238E27FC236}">
                <a16:creationId xmlns:a16="http://schemas.microsoft.com/office/drawing/2014/main" id="{AA6AE3B1-8A3E-FE80-518A-571A6CB537F7}"/>
              </a:ext>
            </a:extLst>
          </p:cNvPr>
          <p:cNvSpPr>
            <a:spLocks noGrp="1"/>
          </p:cNvSpPr>
          <p:nvPr>
            <p:ph type="ftr" sz="quarter" idx="11"/>
          </p:nvPr>
        </p:nvSpPr>
        <p:spPr/>
        <p:txBody>
          <a:bodyPr/>
          <a:lstStyle/>
          <a:p>
            <a:r>
              <a:rPr lang="de-DE"/>
              <a:t>EUDR HDH Vorstellung</a:t>
            </a:r>
          </a:p>
        </p:txBody>
      </p:sp>
      <p:sp>
        <p:nvSpPr>
          <p:cNvPr id="5" name="Foliennummernplatzhalter 4">
            <a:extLst>
              <a:ext uri="{FF2B5EF4-FFF2-40B4-BE49-F238E27FC236}">
                <a16:creationId xmlns:a16="http://schemas.microsoft.com/office/drawing/2014/main" id="{54E6E0D4-97E2-DD41-2D90-E07FA6E61159}"/>
              </a:ext>
            </a:extLst>
          </p:cNvPr>
          <p:cNvSpPr>
            <a:spLocks noGrp="1"/>
          </p:cNvSpPr>
          <p:nvPr>
            <p:ph type="sldNum" sz="quarter" idx="12"/>
          </p:nvPr>
        </p:nvSpPr>
        <p:spPr/>
        <p:txBody>
          <a:bodyPr/>
          <a:lstStyle/>
          <a:p>
            <a:fld id="{EF7C1965-317C-3B42-B3F2-F0651D9CAB98}" type="slidenum">
              <a:rPr lang="de-DE" smtClean="0"/>
              <a:t>‹№›</a:t>
            </a:fld>
            <a:endParaRPr lang="de-DE"/>
          </a:p>
        </p:txBody>
      </p:sp>
    </p:spTree>
    <p:extLst>
      <p:ext uri="{BB962C8B-B14F-4D97-AF65-F5344CB8AC3E}">
        <p14:creationId xmlns:p14="http://schemas.microsoft.com/office/powerpoint/2010/main" val="14792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D04E6E6-2E15-B3AD-606B-A6845401778B}"/>
              </a:ext>
            </a:extLst>
          </p:cNvPr>
          <p:cNvSpPr>
            <a:spLocks noGrp="1"/>
          </p:cNvSpPr>
          <p:nvPr>
            <p:ph type="dt" sz="half" idx="10"/>
          </p:nvPr>
        </p:nvSpPr>
        <p:spPr>
          <a:xfrm>
            <a:off x="838200" y="6356350"/>
            <a:ext cx="2743200" cy="365125"/>
          </a:xfrm>
          <a:prstGeom prst="rect">
            <a:avLst/>
          </a:prstGeom>
        </p:spPr>
        <p:txBody>
          <a:bodyPr/>
          <a:lstStyle/>
          <a:p>
            <a:endParaRPr lang="de-DE"/>
          </a:p>
        </p:txBody>
      </p:sp>
      <p:sp>
        <p:nvSpPr>
          <p:cNvPr id="3" name="Fußzeilenplatzhalter 2">
            <a:extLst>
              <a:ext uri="{FF2B5EF4-FFF2-40B4-BE49-F238E27FC236}">
                <a16:creationId xmlns:a16="http://schemas.microsoft.com/office/drawing/2014/main" id="{157EC1FA-A2BB-88A6-80F9-4567F3C12B5D}"/>
              </a:ext>
            </a:extLst>
          </p:cNvPr>
          <p:cNvSpPr>
            <a:spLocks noGrp="1"/>
          </p:cNvSpPr>
          <p:nvPr>
            <p:ph type="ftr" sz="quarter" idx="11"/>
          </p:nvPr>
        </p:nvSpPr>
        <p:spPr/>
        <p:txBody>
          <a:bodyPr/>
          <a:lstStyle/>
          <a:p>
            <a:r>
              <a:rPr lang="de-DE"/>
              <a:t>EUDR HDH Vorstellung</a:t>
            </a:r>
          </a:p>
        </p:txBody>
      </p:sp>
      <p:sp>
        <p:nvSpPr>
          <p:cNvPr id="4" name="Foliennummernplatzhalter 3">
            <a:extLst>
              <a:ext uri="{FF2B5EF4-FFF2-40B4-BE49-F238E27FC236}">
                <a16:creationId xmlns:a16="http://schemas.microsoft.com/office/drawing/2014/main" id="{5B832783-809D-7B43-50A9-FD9502CB6789}"/>
              </a:ext>
            </a:extLst>
          </p:cNvPr>
          <p:cNvSpPr>
            <a:spLocks noGrp="1"/>
          </p:cNvSpPr>
          <p:nvPr>
            <p:ph type="sldNum" sz="quarter" idx="12"/>
          </p:nvPr>
        </p:nvSpPr>
        <p:spPr/>
        <p:txBody>
          <a:bodyPr/>
          <a:lstStyle/>
          <a:p>
            <a:fld id="{EF7C1965-317C-3B42-B3F2-F0651D9CAB98}" type="slidenum">
              <a:rPr lang="de-DE" smtClean="0"/>
              <a:t>‹№›</a:t>
            </a:fld>
            <a:endParaRPr lang="de-DE"/>
          </a:p>
        </p:txBody>
      </p:sp>
    </p:spTree>
    <p:extLst>
      <p:ext uri="{BB962C8B-B14F-4D97-AF65-F5344CB8AC3E}">
        <p14:creationId xmlns:p14="http://schemas.microsoft.com/office/powerpoint/2010/main" val="341317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D63C7-38DF-AA18-C4E3-47C0B98A3C17}"/>
              </a:ext>
            </a:extLst>
          </p:cNvPr>
          <p:cNvSpPr>
            <a:spLocks noGrp="1"/>
          </p:cNvSpPr>
          <p:nvPr>
            <p:ph type="title" hasCustomPrompt="1"/>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6FCB8B4-C4FE-CA78-8679-A0532F2E5B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13D3103-D9AF-F3F2-476C-41AF0D964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C56F0BF-B41E-9769-B57C-E087BE04FAC4}"/>
              </a:ext>
            </a:extLst>
          </p:cNvPr>
          <p:cNvSpPr>
            <a:spLocks noGrp="1"/>
          </p:cNvSpPr>
          <p:nvPr>
            <p:ph type="dt" sz="half" idx="10"/>
          </p:nvPr>
        </p:nvSpPr>
        <p:spPr>
          <a:xfrm>
            <a:off x="838200" y="6356350"/>
            <a:ext cx="2743200" cy="365125"/>
          </a:xfrm>
          <a:prstGeom prst="rect">
            <a:avLst/>
          </a:prstGeom>
        </p:spPr>
        <p:txBody>
          <a:bodyPr/>
          <a:lstStyle/>
          <a:p>
            <a:endParaRPr lang="de-DE"/>
          </a:p>
        </p:txBody>
      </p:sp>
      <p:sp>
        <p:nvSpPr>
          <p:cNvPr id="6" name="Fußzeilenplatzhalter 5">
            <a:extLst>
              <a:ext uri="{FF2B5EF4-FFF2-40B4-BE49-F238E27FC236}">
                <a16:creationId xmlns:a16="http://schemas.microsoft.com/office/drawing/2014/main" id="{B86DD097-D33F-21EF-A092-42E1A5F29F72}"/>
              </a:ext>
            </a:extLst>
          </p:cNvPr>
          <p:cNvSpPr>
            <a:spLocks noGrp="1"/>
          </p:cNvSpPr>
          <p:nvPr>
            <p:ph type="ftr" sz="quarter" idx="11"/>
          </p:nvPr>
        </p:nvSpPr>
        <p:spPr/>
        <p:txBody>
          <a:bodyPr/>
          <a:lstStyle/>
          <a:p>
            <a:r>
              <a:rPr lang="de-DE"/>
              <a:t>EUDR HDH Vorstellung</a:t>
            </a:r>
          </a:p>
        </p:txBody>
      </p:sp>
      <p:sp>
        <p:nvSpPr>
          <p:cNvPr id="7" name="Foliennummernplatzhalter 6">
            <a:extLst>
              <a:ext uri="{FF2B5EF4-FFF2-40B4-BE49-F238E27FC236}">
                <a16:creationId xmlns:a16="http://schemas.microsoft.com/office/drawing/2014/main" id="{AB0C8172-E4BA-9E6C-1D56-CC2D621CB93B}"/>
              </a:ext>
            </a:extLst>
          </p:cNvPr>
          <p:cNvSpPr>
            <a:spLocks noGrp="1"/>
          </p:cNvSpPr>
          <p:nvPr>
            <p:ph type="sldNum" sz="quarter" idx="12"/>
          </p:nvPr>
        </p:nvSpPr>
        <p:spPr/>
        <p:txBody>
          <a:bodyPr/>
          <a:lstStyle/>
          <a:p>
            <a:fld id="{EF7C1965-317C-3B42-B3F2-F0651D9CAB98}" type="slidenum">
              <a:rPr lang="de-DE" smtClean="0"/>
              <a:t>‹№›</a:t>
            </a:fld>
            <a:endParaRPr lang="de-DE"/>
          </a:p>
        </p:txBody>
      </p:sp>
    </p:spTree>
    <p:extLst>
      <p:ext uri="{BB962C8B-B14F-4D97-AF65-F5344CB8AC3E}">
        <p14:creationId xmlns:p14="http://schemas.microsoft.com/office/powerpoint/2010/main" val="258887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3A6C1-7296-FE42-8A58-278A0FD46AF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F95FAFC-0E4B-764E-8FFF-9DBC213331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FB475E5-E6FA-3B2F-43D2-3D07D8851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00464CA-D74A-3231-E48E-84F16040812B}"/>
              </a:ext>
            </a:extLst>
          </p:cNvPr>
          <p:cNvSpPr>
            <a:spLocks noGrp="1"/>
          </p:cNvSpPr>
          <p:nvPr>
            <p:ph type="dt" sz="half" idx="10"/>
          </p:nvPr>
        </p:nvSpPr>
        <p:spPr>
          <a:xfrm>
            <a:off x="838200" y="6356350"/>
            <a:ext cx="2743200" cy="365125"/>
          </a:xfrm>
          <a:prstGeom prst="rect">
            <a:avLst/>
          </a:prstGeom>
        </p:spPr>
        <p:txBody>
          <a:bodyPr/>
          <a:lstStyle/>
          <a:p>
            <a:endParaRPr lang="de-DE"/>
          </a:p>
        </p:txBody>
      </p:sp>
      <p:sp>
        <p:nvSpPr>
          <p:cNvPr id="6" name="Fußzeilenplatzhalter 5">
            <a:extLst>
              <a:ext uri="{FF2B5EF4-FFF2-40B4-BE49-F238E27FC236}">
                <a16:creationId xmlns:a16="http://schemas.microsoft.com/office/drawing/2014/main" id="{2274821D-C43D-0000-F0D5-4F9CCE2CD967}"/>
              </a:ext>
            </a:extLst>
          </p:cNvPr>
          <p:cNvSpPr>
            <a:spLocks noGrp="1"/>
          </p:cNvSpPr>
          <p:nvPr>
            <p:ph type="ftr" sz="quarter" idx="11"/>
          </p:nvPr>
        </p:nvSpPr>
        <p:spPr/>
        <p:txBody>
          <a:bodyPr/>
          <a:lstStyle/>
          <a:p>
            <a:r>
              <a:rPr lang="de-DE"/>
              <a:t>EUDR HDH Vorstellung</a:t>
            </a:r>
          </a:p>
        </p:txBody>
      </p:sp>
      <p:sp>
        <p:nvSpPr>
          <p:cNvPr id="7" name="Foliennummernplatzhalter 6">
            <a:extLst>
              <a:ext uri="{FF2B5EF4-FFF2-40B4-BE49-F238E27FC236}">
                <a16:creationId xmlns:a16="http://schemas.microsoft.com/office/drawing/2014/main" id="{4E2EFAD1-9705-B4BC-BD57-30BCE7CF74DB}"/>
              </a:ext>
            </a:extLst>
          </p:cNvPr>
          <p:cNvSpPr>
            <a:spLocks noGrp="1"/>
          </p:cNvSpPr>
          <p:nvPr>
            <p:ph type="sldNum" sz="quarter" idx="12"/>
          </p:nvPr>
        </p:nvSpPr>
        <p:spPr/>
        <p:txBody>
          <a:bodyPr/>
          <a:lstStyle/>
          <a:p>
            <a:fld id="{EF7C1965-317C-3B42-B3F2-F0651D9CAB98}" type="slidenum">
              <a:rPr lang="de-DE" smtClean="0"/>
              <a:t>‹№›</a:t>
            </a:fld>
            <a:endParaRPr lang="de-DE"/>
          </a:p>
        </p:txBody>
      </p:sp>
    </p:spTree>
    <p:extLst>
      <p:ext uri="{BB962C8B-B14F-4D97-AF65-F5344CB8AC3E}">
        <p14:creationId xmlns:p14="http://schemas.microsoft.com/office/powerpoint/2010/main" val="1256618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5E425BB-D863-0E98-BF80-596040F7E0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РЕДАГУВАННЯ ФОРМАТУ ОСНОВНОГО ЗАГОЛОВКА</a:t>
            </a:r>
          </a:p>
        </p:txBody>
      </p:sp>
      <p:sp>
        <p:nvSpPr>
          <p:cNvPr id="3" name="Textplatzhalter 2">
            <a:extLst>
              <a:ext uri="{FF2B5EF4-FFF2-40B4-BE49-F238E27FC236}">
                <a16:creationId xmlns:a16="http://schemas.microsoft.com/office/drawing/2014/main" id="{3F573ED3-CB84-62DC-2528-1C1C3318D4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Редагування формату основного тексту</a:t>
            </a:r>
          </a:p>
          <a:p>
            <a:pPr lvl="1"/>
            <a:r>
              <a:rPr lang="de-DE"/>
              <a:t>Другий рівень</a:t>
            </a:r>
          </a:p>
          <a:p>
            <a:pPr lvl="2"/>
            <a:r>
              <a:rPr lang="de-DE"/>
              <a:t>Третій рівень</a:t>
            </a:r>
          </a:p>
          <a:p>
            <a:pPr lvl="3"/>
            <a:r>
              <a:rPr lang="de-DE"/>
              <a:t>Четвертий рівень</a:t>
            </a:r>
          </a:p>
          <a:p>
            <a:pPr lvl="4"/>
            <a:r>
              <a:rPr lang="de-DE"/>
              <a:t>П'ятий рівень</a:t>
            </a:r>
          </a:p>
        </p:txBody>
      </p:sp>
      <p:sp>
        <p:nvSpPr>
          <p:cNvPr id="5" name="Fußzeilenplatzhalter 4">
            <a:extLst>
              <a:ext uri="{FF2B5EF4-FFF2-40B4-BE49-F238E27FC236}">
                <a16:creationId xmlns:a16="http://schemas.microsoft.com/office/drawing/2014/main" id="{CB4339A6-F1EC-4896-273A-C1601F4C1B36}"/>
              </a:ext>
            </a:extLst>
          </p:cNvPr>
          <p:cNvSpPr>
            <a:spLocks noGrp="1"/>
          </p:cNvSpPr>
          <p:nvPr>
            <p:ph type="ftr" sz="quarter" idx="3"/>
          </p:nvPr>
        </p:nvSpPr>
        <p:spPr>
          <a:xfrm>
            <a:off x="838200"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EUDR - Вступ</a:t>
            </a:r>
          </a:p>
        </p:txBody>
      </p:sp>
      <p:sp>
        <p:nvSpPr>
          <p:cNvPr id="6" name="Foliennummernplatzhalter 5">
            <a:extLst>
              <a:ext uri="{FF2B5EF4-FFF2-40B4-BE49-F238E27FC236}">
                <a16:creationId xmlns:a16="http://schemas.microsoft.com/office/drawing/2014/main" id="{D0E74121-1298-4A82-7FE3-DA4CD43F9ECA}"/>
              </a:ext>
            </a:extLst>
          </p:cNvPr>
          <p:cNvSpPr>
            <a:spLocks noGrp="1"/>
          </p:cNvSpPr>
          <p:nvPr>
            <p:ph type="sldNum" sz="quarter" idx="4"/>
          </p:nvPr>
        </p:nvSpPr>
        <p:spPr>
          <a:xfrm>
            <a:off x="10118220" y="6356350"/>
            <a:ext cx="12355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C1965-317C-3B42-B3F2-F0651D9CAB98}" type="slidenum">
              <a:rPr lang="de-DE" smtClean="0"/>
              <a:t>‹№›</a:t>
            </a:fld>
            <a:endParaRPr lang="de-DE"/>
          </a:p>
        </p:txBody>
      </p:sp>
      <p:pic>
        <p:nvPicPr>
          <p:cNvPr id="16" name="Grafik 15" descr="Ein Bild, das Schrift, Grafiken, Screenshot, Grafikdesign enthält.&#10;&#10;Automatisch generierte Beschreibung">
            <a:extLst>
              <a:ext uri="{FF2B5EF4-FFF2-40B4-BE49-F238E27FC236}">
                <a16:creationId xmlns:a16="http://schemas.microsoft.com/office/drawing/2014/main" id="{1AF270A5-237F-F48F-A657-5B1319934492}"/>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6539973" y="6395305"/>
            <a:ext cx="968775" cy="287214"/>
          </a:xfrm>
          <a:prstGeom prst="rect">
            <a:avLst/>
          </a:prstGeom>
        </p:spPr>
      </p:pic>
    </p:spTree>
    <p:extLst>
      <p:ext uri="{BB962C8B-B14F-4D97-AF65-F5344CB8AC3E}">
        <p14:creationId xmlns:p14="http://schemas.microsoft.com/office/powerpoint/2010/main" val="734678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Display"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Display"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Display"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userDrawn="1">
          <p15:clr>
            <a:srgbClr val="F26B43"/>
          </p15:clr>
        </p15:guide>
        <p15:guide id="2" pos="529" userDrawn="1">
          <p15:clr>
            <a:srgbClr val="F26B43"/>
          </p15:clr>
        </p15:guide>
        <p15:guide id="3" pos="7151" userDrawn="1">
          <p15:clr>
            <a:srgbClr val="F26B43"/>
          </p15:clr>
        </p15:guide>
        <p15:guide id="4"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ble.de/DE/Themen/Wald-Holz/Entwaldungsfreie-Produkte/Lieferketten.html"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s://e778865b.sibforms.com/serve/MUIFAAI1YDawLd0xWGhSfPzxld-x2iO77xgytl8d88YSMQQM9OEk211eF-As5QF6U3-fFtsGOEYJ0cvf9Lrr9k3vJtlZLeNB4zruiui9i40ClyquiVhud5vY49ODVf6m7GV64sAccQhSGM6NatfzoKqnu1lsL-8nn31A65o1bWF5wiAII2IhilCn03A2PsPMIl4c9ZZMg5xlltz8"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emf"/><Relationship Id="rId10" Type="http://schemas.openxmlformats.org/officeDocument/2006/relationships/image" Target="../media/image5.svg"/><Relationship Id="rId4" Type="http://schemas.openxmlformats.org/officeDocument/2006/relationships/image" Target="../media/image32.sv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eur-lex.europa.eu/legal-content/DE/TXT/PDF/?uri=CELEX:01987R2658-20250101"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ur-lex.europa.eu/legal-content/DE/TXT/PDF/?uri=CELEX:32023R111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E8EAF2-0357-7114-6B8A-7919A67B6BAE}"/>
              </a:ext>
            </a:extLst>
          </p:cNvPr>
          <p:cNvSpPr>
            <a:spLocks noGrp="1"/>
          </p:cNvSpPr>
          <p:nvPr>
            <p:ph type="ctrTitle"/>
          </p:nvPr>
        </p:nvSpPr>
        <p:spPr>
          <a:xfrm>
            <a:off x="197541" y="765544"/>
            <a:ext cx="7133562" cy="5592726"/>
          </a:xfrm>
        </p:spPr>
        <p:txBody>
          <a:bodyPr anchor="ctr">
            <a:noAutofit/>
          </a:bodyPr>
          <a:lstStyle/>
          <a:p>
            <a:pPr algn="r"/>
            <a:r>
              <a:rPr lang="de-DE" b="1" dirty="0">
                <a:latin typeface="Aptos Display"/>
              </a:rPr>
              <a:t>ЄВРОПЕЙСЬКИЙ </a:t>
            </a:r>
            <a:br>
              <a:rPr lang="de-DE" b="1" dirty="0"/>
            </a:br>
            <a:r>
              <a:rPr lang="uk-UA" b="1" dirty="0">
                <a:latin typeface="Aptos Display"/>
              </a:rPr>
              <a:t>РЕГЛАМЕНТ ЩОДО</a:t>
            </a:r>
            <a:br>
              <a:rPr lang="de-DE" b="1" dirty="0"/>
            </a:br>
            <a:r>
              <a:rPr lang="uk-UA" b="1" dirty="0">
                <a:latin typeface="Aptos Display"/>
              </a:rPr>
              <a:t>ЗАПОБІГАННЯ</a:t>
            </a:r>
            <a:br>
              <a:rPr lang="uk-UA" b="1" dirty="0">
                <a:latin typeface="Aptos Display"/>
              </a:rPr>
            </a:br>
            <a:r>
              <a:rPr lang="uk-UA" b="1" dirty="0">
                <a:latin typeface="Aptos Display"/>
              </a:rPr>
              <a:t>ЗНЕЛІСНЕННЮ</a:t>
            </a:r>
            <a:br>
              <a:rPr lang="de-DE" b="1" dirty="0">
                <a:latin typeface="Aptos Display"/>
              </a:rPr>
            </a:br>
            <a:r>
              <a:rPr lang="de-DE" b="1" dirty="0">
                <a:latin typeface="Aptos Display"/>
              </a:rPr>
              <a:t>EUDR </a:t>
            </a:r>
            <a:br>
              <a:rPr lang="de-DE" b="1" dirty="0">
                <a:latin typeface="Aptos Display"/>
              </a:rPr>
            </a:br>
            <a:r>
              <a:rPr lang="de-DE" b="1" dirty="0">
                <a:latin typeface="Aptos Display"/>
              </a:rPr>
              <a:t>(ЄС) 2023/1115</a:t>
            </a:r>
            <a:br>
              <a:rPr lang="de-DE" b="1" dirty="0">
                <a:latin typeface="Aptos Display"/>
              </a:rPr>
            </a:br>
            <a:r>
              <a:rPr lang="de-DE" b="1" dirty="0">
                <a:latin typeface="Aptos Display"/>
              </a:rPr>
              <a:t>в т.ч. </a:t>
            </a:r>
            <a:br>
              <a:rPr lang="de-DE" b="1" dirty="0">
                <a:latin typeface="Aptos Display"/>
              </a:rPr>
            </a:br>
            <a:r>
              <a:rPr lang="de-DE" b="1" dirty="0">
                <a:latin typeface="Aptos Display"/>
              </a:rPr>
              <a:t>(ЄС)2025/2650 </a:t>
            </a:r>
            <a:endParaRPr lang="de-DE" b="1" dirty="0"/>
          </a:p>
        </p:txBody>
      </p:sp>
      <p:sp>
        <p:nvSpPr>
          <p:cNvPr id="8" name="Untertitel 7">
            <a:extLst>
              <a:ext uri="{FF2B5EF4-FFF2-40B4-BE49-F238E27FC236}">
                <a16:creationId xmlns:a16="http://schemas.microsoft.com/office/drawing/2014/main" id="{4391AECE-6B88-B736-B2D7-C990C98021EF}"/>
              </a:ext>
            </a:extLst>
          </p:cNvPr>
          <p:cNvSpPr>
            <a:spLocks noGrp="1"/>
          </p:cNvSpPr>
          <p:nvPr>
            <p:ph type="subTitle" idx="1"/>
          </p:nvPr>
        </p:nvSpPr>
        <p:spPr>
          <a:xfrm>
            <a:off x="7331103" y="2148428"/>
            <a:ext cx="4135473" cy="3437887"/>
          </a:xfrm>
        </p:spPr>
        <p:txBody>
          <a:bodyPr>
            <a:normAutofit/>
          </a:bodyPr>
          <a:lstStyle/>
          <a:p>
            <a:pPr algn="l"/>
            <a:r>
              <a:rPr lang="de-DE" sz="4000" b="1" dirty="0" err="1"/>
              <a:t>Європейське</a:t>
            </a:r>
            <a:r>
              <a:rPr lang="de-DE" sz="4000" b="1" dirty="0"/>
              <a:t> </a:t>
            </a:r>
            <a:r>
              <a:rPr lang="de-DE" sz="4000" b="1" dirty="0" err="1"/>
              <a:t>регулювання</a:t>
            </a:r>
            <a:r>
              <a:rPr lang="de-DE" sz="4000" b="1" dirty="0"/>
              <a:t> </a:t>
            </a:r>
            <a:r>
              <a:rPr lang="de-DE" sz="4000" b="1" dirty="0" err="1"/>
              <a:t>для</a:t>
            </a:r>
            <a:r>
              <a:rPr lang="de-DE" sz="4000" b="1" dirty="0"/>
              <a:t> </a:t>
            </a:r>
            <a:r>
              <a:rPr lang="de-DE" sz="4000" b="1" dirty="0" err="1"/>
              <a:t>забезпечення</a:t>
            </a:r>
            <a:r>
              <a:rPr lang="de-DE" sz="4000" b="1" dirty="0"/>
              <a:t> </a:t>
            </a:r>
            <a:r>
              <a:rPr lang="de-DE" sz="4000" b="1" dirty="0" err="1"/>
              <a:t>ланцюгів</a:t>
            </a:r>
            <a:r>
              <a:rPr lang="de-DE" sz="4000" b="1" dirty="0"/>
              <a:t> </a:t>
            </a:r>
            <a:r>
              <a:rPr lang="de-DE" sz="4000" b="1" dirty="0" err="1"/>
              <a:t>постачання</a:t>
            </a:r>
            <a:r>
              <a:rPr lang="de-DE" sz="4000" b="1" dirty="0"/>
              <a:t> </a:t>
            </a:r>
            <a:r>
              <a:rPr lang="de-DE" sz="4000" b="1" dirty="0" err="1"/>
              <a:t>без</a:t>
            </a:r>
            <a:r>
              <a:rPr lang="de-DE" sz="4000" b="1" dirty="0"/>
              <a:t> </a:t>
            </a:r>
            <a:r>
              <a:rPr lang="uk-UA" sz="4000" b="1" dirty="0"/>
              <a:t>знеліснення</a:t>
            </a:r>
            <a:endParaRPr lang="de-DE" sz="4000" b="1" dirty="0"/>
          </a:p>
        </p:txBody>
      </p:sp>
      <p:cxnSp>
        <p:nvCxnSpPr>
          <p:cNvPr id="6" name="Gerade Verbindung 5">
            <a:extLst>
              <a:ext uri="{FF2B5EF4-FFF2-40B4-BE49-F238E27FC236}">
                <a16:creationId xmlns:a16="http://schemas.microsoft.com/office/drawing/2014/main" id="{4DED2181-EE40-7263-C91D-7783B12EA1F6}"/>
              </a:ext>
            </a:extLst>
          </p:cNvPr>
          <p:cNvCxnSpPr/>
          <p:nvPr/>
        </p:nvCxnSpPr>
        <p:spPr>
          <a:xfrm flipH="1">
            <a:off x="7331103" y="1295812"/>
            <a:ext cx="20595" cy="429050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8AF225A1-30D5-631E-43E8-02B8DBDCCB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053" y="178986"/>
            <a:ext cx="720970" cy="724079"/>
          </a:xfrm>
          <a:prstGeom prst="rect">
            <a:avLst/>
          </a:prstGeom>
        </p:spPr>
      </p:pic>
    </p:spTree>
    <p:extLst>
      <p:ext uri="{BB962C8B-B14F-4D97-AF65-F5344CB8AC3E}">
        <p14:creationId xmlns:p14="http://schemas.microsoft.com/office/powerpoint/2010/main" val="1171222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6B37A73-755C-F7BF-D84D-22C33238AB92}"/>
              </a:ext>
            </a:extLst>
          </p:cNvPr>
          <p:cNvSpPr>
            <a:spLocks noGrp="1"/>
          </p:cNvSpPr>
          <p:nvPr>
            <p:ph type="title"/>
          </p:nvPr>
        </p:nvSpPr>
        <p:spPr/>
        <p:txBody>
          <a:bodyPr>
            <a:normAutofit fontScale="90000"/>
          </a:bodyPr>
          <a:lstStyle/>
          <a:p>
            <a:br>
              <a:rPr lang="de-DE" sz="7100" b="1" dirty="0"/>
            </a:br>
            <a:r>
              <a:rPr lang="ru-RU" sz="7200" b="1" dirty="0"/>
              <a:t>ХРОНОЛОГІЧНИЙ ОГЛЯД</a:t>
            </a:r>
            <a:br>
              <a:rPr lang="ru-RU" sz="7200" dirty="0"/>
            </a:br>
            <a:endParaRPr lang="de-DE" sz="7100" b="1" dirty="0"/>
          </a:p>
        </p:txBody>
      </p:sp>
      <p:sp>
        <p:nvSpPr>
          <p:cNvPr id="4" name="Textplatzhalter 3">
            <a:extLst>
              <a:ext uri="{FF2B5EF4-FFF2-40B4-BE49-F238E27FC236}">
                <a16:creationId xmlns:a16="http://schemas.microsoft.com/office/drawing/2014/main" id="{8776A401-285E-E552-5E13-32CAAEE68C7C}"/>
              </a:ext>
            </a:extLst>
          </p:cNvPr>
          <p:cNvSpPr>
            <a:spLocks noGrp="1"/>
          </p:cNvSpPr>
          <p:nvPr>
            <p:ph type="body" idx="1"/>
          </p:nvPr>
        </p:nvSpPr>
        <p:spPr/>
        <p:txBody>
          <a:bodyPr/>
          <a:lstStyle/>
          <a:p>
            <a:endParaRPr lang="de-DE"/>
          </a:p>
        </p:txBody>
      </p:sp>
      <p:sp>
        <p:nvSpPr>
          <p:cNvPr id="5" name="Foliennummernplatzhalter 4">
            <a:extLst>
              <a:ext uri="{FF2B5EF4-FFF2-40B4-BE49-F238E27FC236}">
                <a16:creationId xmlns:a16="http://schemas.microsoft.com/office/drawing/2014/main" id="{5A068F7E-8330-1F7B-211F-B316CC59C068}"/>
              </a:ext>
            </a:extLst>
          </p:cNvPr>
          <p:cNvSpPr>
            <a:spLocks noGrp="1"/>
          </p:cNvSpPr>
          <p:nvPr>
            <p:ph type="sldNum" sz="quarter" idx="12"/>
          </p:nvPr>
        </p:nvSpPr>
        <p:spPr/>
        <p:txBody>
          <a:bodyPr/>
          <a:lstStyle/>
          <a:p>
            <a:fld id="{EF7C1965-317C-3B42-B3F2-F0651D9CAB98}" type="slidenum">
              <a:rPr lang="de-DE" smtClean="0"/>
              <a:t>10</a:t>
            </a:fld>
            <a:endParaRPr lang="de-DE"/>
          </a:p>
        </p:txBody>
      </p:sp>
    </p:spTree>
    <p:extLst>
      <p:ext uri="{BB962C8B-B14F-4D97-AF65-F5344CB8AC3E}">
        <p14:creationId xmlns:p14="http://schemas.microsoft.com/office/powerpoint/2010/main" val="3058699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ADAC8-98AC-6A21-0D04-064F8F466E54}"/>
              </a:ext>
            </a:extLst>
          </p:cNvPr>
          <p:cNvSpPr>
            <a:spLocks noGrp="1"/>
          </p:cNvSpPr>
          <p:nvPr>
            <p:ph type="title"/>
          </p:nvPr>
        </p:nvSpPr>
        <p:spPr/>
        <p:txBody>
          <a:bodyPr/>
          <a:lstStyle/>
          <a:p>
            <a:r>
              <a:rPr lang="de-DE" b="1">
                <a:latin typeface="Arial" panose="020B0604020202020204" pitchFamily="34" charset="0"/>
                <a:cs typeface="Arial" panose="020B0604020202020204" pitchFamily="34" charset="0"/>
              </a:rPr>
              <a:t>Графік впровадження</a:t>
            </a:r>
          </a:p>
        </p:txBody>
      </p:sp>
      <p:sp>
        <p:nvSpPr>
          <p:cNvPr id="4" name="Fußzeilenplatzhalter 3">
            <a:extLst>
              <a:ext uri="{FF2B5EF4-FFF2-40B4-BE49-F238E27FC236}">
                <a16:creationId xmlns:a16="http://schemas.microsoft.com/office/drawing/2014/main" id="{EA9BAA93-3B16-AE40-9472-759B83E122CD}"/>
              </a:ext>
            </a:extLst>
          </p:cNvPr>
          <p:cNvSpPr>
            <a:spLocks noGrp="1"/>
          </p:cNvSpPr>
          <p:nvPr>
            <p:ph type="ftr" sz="quarter" idx="11"/>
          </p:nvPr>
        </p:nvSpPr>
        <p:spPr/>
        <p:txBody>
          <a:bodyPr/>
          <a:lstStyle/>
          <a:p>
            <a:r>
              <a:rPr lang="de-DE"/>
              <a:t>Презентація EUDR HDH</a:t>
            </a:r>
          </a:p>
        </p:txBody>
      </p:sp>
      <p:sp>
        <p:nvSpPr>
          <p:cNvPr id="5" name="Foliennummernplatzhalter 4">
            <a:extLst>
              <a:ext uri="{FF2B5EF4-FFF2-40B4-BE49-F238E27FC236}">
                <a16:creationId xmlns:a16="http://schemas.microsoft.com/office/drawing/2014/main" id="{2DCD7B31-A15A-261E-2D04-8472F21D0A1F}"/>
              </a:ext>
            </a:extLst>
          </p:cNvPr>
          <p:cNvSpPr>
            <a:spLocks noGrp="1"/>
          </p:cNvSpPr>
          <p:nvPr>
            <p:ph type="sldNum" sz="quarter" idx="12"/>
          </p:nvPr>
        </p:nvSpPr>
        <p:spPr/>
        <p:txBody>
          <a:bodyPr/>
          <a:lstStyle/>
          <a:p>
            <a:fld id="{EF7C1965-317C-3B42-B3F2-F0651D9CAB98}" type="slidenum">
              <a:rPr lang="de-DE" smtClean="0"/>
              <a:t>11</a:t>
            </a:fld>
            <a:endParaRPr lang="de-DE"/>
          </a:p>
        </p:txBody>
      </p:sp>
      <p:sp>
        <p:nvSpPr>
          <p:cNvPr id="32" name="Pfeil nach rechts 10">
            <a:extLst>
              <a:ext uri="{FF2B5EF4-FFF2-40B4-BE49-F238E27FC236}">
                <a16:creationId xmlns:a16="http://schemas.microsoft.com/office/drawing/2014/main" id="{9D59A858-4039-E93F-8DA3-EB65B8DC17A7}"/>
              </a:ext>
            </a:extLst>
          </p:cNvPr>
          <p:cNvSpPr/>
          <p:nvPr/>
        </p:nvSpPr>
        <p:spPr>
          <a:xfrm>
            <a:off x="1660228" y="3007141"/>
            <a:ext cx="10267519" cy="7758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36" name="Textfeld 5">
            <a:extLst>
              <a:ext uri="{FF2B5EF4-FFF2-40B4-BE49-F238E27FC236}">
                <a16:creationId xmlns:a16="http://schemas.microsoft.com/office/drawing/2014/main" id="{1F9A4DE3-4335-C06F-53A6-D35265410C4D}"/>
              </a:ext>
            </a:extLst>
          </p:cNvPr>
          <p:cNvSpPr txBox="1"/>
          <p:nvPr/>
        </p:nvSpPr>
        <p:spPr>
          <a:xfrm>
            <a:off x="192243" y="1694438"/>
            <a:ext cx="1673592" cy="40011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2000" b="1">
                <a:latin typeface="Aptos" panose="020B0004020202020204" pitchFamily="34" charset="0"/>
              </a:rPr>
              <a:t>31.12.2020</a:t>
            </a:r>
          </a:p>
        </p:txBody>
      </p:sp>
      <p:sp>
        <p:nvSpPr>
          <p:cNvPr id="37" name="Textfeld 6">
            <a:extLst>
              <a:ext uri="{FF2B5EF4-FFF2-40B4-BE49-F238E27FC236}">
                <a16:creationId xmlns:a16="http://schemas.microsoft.com/office/drawing/2014/main" id="{86EB0650-DDC9-41E7-14AA-EB183846CA5E}"/>
              </a:ext>
            </a:extLst>
          </p:cNvPr>
          <p:cNvSpPr txBox="1"/>
          <p:nvPr/>
        </p:nvSpPr>
        <p:spPr>
          <a:xfrm>
            <a:off x="192244" y="2099002"/>
            <a:ext cx="1467984" cy="646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b="1" dirty="0" err="1">
                <a:latin typeface="Arial" panose="020B0604020202020204" pitchFamily="34" charset="0"/>
                <a:cs typeface="Arial" panose="020B0604020202020204" pitchFamily="34" charset="0"/>
              </a:rPr>
              <a:t>Стосується</a:t>
            </a:r>
            <a:r>
              <a:rPr lang="de-DE" sz="1200" b="1" dirty="0">
                <a:latin typeface="Arial" panose="020B0604020202020204" pitchFamily="34" charset="0"/>
                <a:cs typeface="Arial" panose="020B0604020202020204" pitchFamily="34" charset="0"/>
              </a:rPr>
              <a:t> </a:t>
            </a:r>
            <a:r>
              <a:rPr lang="uk-UA" sz="1200" b="1" dirty="0">
                <a:latin typeface="Arial" panose="020B0604020202020204" pitchFamily="34" charset="0"/>
                <a:cs typeface="Arial" panose="020B0604020202020204" pitchFamily="34" charset="0"/>
              </a:rPr>
              <a:t>знеліснення</a:t>
            </a:r>
            <a:r>
              <a:rPr lang="de-DE" sz="1200" b="1" dirty="0">
                <a:latin typeface="Arial" panose="020B0604020202020204" pitchFamily="34" charset="0"/>
                <a:cs typeface="Arial" panose="020B0604020202020204" pitchFamily="34" charset="0"/>
              </a:rPr>
              <a:t>/</a:t>
            </a:r>
            <a:r>
              <a:rPr lang="de-DE" sz="1200" b="1" dirty="0" err="1">
                <a:latin typeface="Arial" panose="020B0604020202020204" pitchFamily="34" charset="0"/>
                <a:cs typeface="Arial" panose="020B0604020202020204" pitchFamily="34" charset="0"/>
              </a:rPr>
              <a:t>деградації</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лісів</a:t>
            </a:r>
            <a:endParaRPr lang="de-DE" sz="1200" b="1" dirty="0">
              <a:latin typeface="Arial" panose="020B0604020202020204" pitchFamily="34" charset="0"/>
              <a:cs typeface="Arial" panose="020B0604020202020204" pitchFamily="34" charset="0"/>
            </a:endParaRPr>
          </a:p>
        </p:txBody>
      </p:sp>
      <p:sp>
        <p:nvSpPr>
          <p:cNvPr id="38" name="Textfeld 7">
            <a:extLst>
              <a:ext uri="{FF2B5EF4-FFF2-40B4-BE49-F238E27FC236}">
                <a16:creationId xmlns:a16="http://schemas.microsoft.com/office/drawing/2014/main" id="{2D436B4A-8B96-DD28-1006-B4AF4A6A0A51}"/>
              </a:ext>
            </a:extLst>
          </p:cNvPr>
          <p:cNvSpPr txBox="1"/>
          <p:nvPr/>
        </p:nvSpPr>
        <p:spPr>
          <a:xfrm>
            <a:off x="1684352" y="1722600"/>
            <a:ext cx="1561346" cy="40011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2000" b="1" dirty="0">
                <a:latin typeface="Aptos" panose="020B0004020202020204" pitchFamily="34" charset="0"/>
              </a:rPr>
              <a:t>29.06.2023</a:t>
            </a:r>
          </a:p>
        </p:txBody>
      </p:sp>
      <p:sp>
        <p:nvSpPr>
          <p:cNvPr id="39" name="Textfeld 8">
            <a:extLst>
              <a:ext uri="{FF2B5EF4-FFF2-40B4-BE49-F238E27FC236}">
                <a16:creationId xmlns:a16="http://schemas.microsoft.com/office/drawing/2014/main" id="{FD4CA35B-D6FC-88AF-3F46-587EB9E8A4B6}"/>
              </a:ext>
            </a:extLst>
          </p:cNvPr>
          <p:cNvSpPr txBox="1"/>
          <p:nvPr/>
        </p:nvSpPr>
        <p:spPr>
          <a:xfrm>
            <a:off x="1673892" y="2094548"/>
            <a:ext cx="2255849" cy="30777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b="1" dirty="0">
                <a:latin typeface="Arial" panose="020B0604020202020204" pitchFamily="34" charset="0"/>
                <a:cs typeface="Arial" panose="020B0604020202020204" pitchFamily="34" charset="0"/>
              </a:rPr>
              <a:t>EUDR</a:t>
            </a:r>
            <a:r>
              <a:rPr lang="uk-UA" sz="1400" b="1" dirty="0">
                <a:latin typeface="Arial" panose="020B0604020202020204" pitchFamily="34" charset="0"/>
                <a:cs typeface="Arial" panose="020B0604020202020204" pitchFamily="34" charset="0"/>
              </a:rPr>
              <a:t> набув</a:t>
            </a:r>
            <a:r>
              <a:rPr lang="de-DE" sz="1400" b="1" dirty="0">
                <a:latin typeface="Arial" panose="020B0604020202020204" pitchFamily="34" charset="0"/>
                <a:cs typeface="Arial" panose="020B0604020202020204" pitchFamily="34" charset="0"/>
              </a:rPr>
              <a:t> чинності</a:t>
            </a:r>
          </a:p>
        </p:txBody>
      </p:sp>
      <p:sp>
        <p:nvSpPr>
          <p:cNvPr id="40" name="Textfeld 9">
            <a:extLst>
              <a:ext uri="{FF2B5EF4-FFF2-40B4-BE49-F238E27FC236}">
                <a16:creationId xmlns:a16="http://schemas.microsoft.com/office/drawing/2014/main" id="{ECE8E0C6-E360-1F7E-E762-96E52C753DD6}"/>
              </a:ext>
            </a:extLst>
          </p:cNvPr>
          <p:cNvSpPr txBox="1"/>
          <p:nvPr/>
        </p:nvSpPr>
        <p:spPr>
          <a:xfrm>
            <a:off x="4350243" y="3631551"/>
            <a:ext cx="2052477" cy="400110"/>
          </a:xfrm>
          <a:prstGeom prst="rect">
            <a:avLst/>
          </a:prstGeom>
          <a:solidFill>
            <a:srgbClr val="FFFF00"/>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2000" b="1" dirty="0">
                <a:latin typeface="Aptos" panose="020B0004020202020204" pitchFamily="34" charset="0"/>
              </a:rPr>
              <a:t>30.12.2026 </a:t>
            </a:r>
          </a:p>
        </p:txBody>
      </p:sp>
      <p:sp>
        <p:nvSpPr>
          <p:cNvPr id="41" name="Textfeld 10">
            <a:extLst>
              <a:ext uri="{FF2B5EF4-FFF2-40B4-BE49-F238E27FC236}">
                <a16:creationId xmlns:a16="http://schemas.microsoft.com/office/drawing/2014/main" id="{34E48187-E5DC-7C24-3DEC-2AE933C24583}"/>
              </a:ext>
            </a:extLst>
          </p:cNvPr>
          <p:cNvSpPr txBox="1"/>
          <p:nvPr/>
        </p:nvSpPr>
        <p:spPr>
          <a:xfrm>
            <a:off x="7326961" y="755070"/>
            <a:ext cx="1749423" cy="368950"/>
          </a:xfrm>
          <a:prstGeom prst="rect">
            <a:avLst/>
          </a:prstGeom>
          <a:solidFill>
            <a:srgbClr val="FFFF00"/>
          </a:solidFill>
        </p:spPr>
        <p:txBody>
          <a:bodyPr wrap="square" rtlCol="0" anchor="ctr">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2000" b="1" dirty="0">
                <a:latin typeface="Aptos" panose="020B0004020202020204" pitchFamily="34" charset="0"/>
              </a:rPr>
              <a:t>30.06.2027</a:t>
            </a:r>
          </a:p>
        </p:txBody>
      </p:sp>
      <p:sp>
        <p:nvSpPr>
          <p:cNvPr id="42" name="Textfeld 11">
            <a:extLst>
              <a:ext uri="{FF2B5EF4-FFF2-40B4-BE49-F238E27FC236}">
                <a16:creationId xmlns:a16="http://schemas.microsoft.com/office/drawing/2014/main" id="{12E76C6C-4B6A-7D3F-E0FE-9D8A5B97C09E}"/>
              </a:ext>
            </a:extLst>
          </p:cNvPr>
          <p:cNvSpPr txBox="1"/>
          <p:nvPr/>
        </p:nvSpPr>
        <p:spPr>
          <a:xfrm>
            <a:off x="9577741" y="3743651"/>
            <a:ext cx="1431875" cy="40011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2000" b="1" dirty="0">
                <a:latin typeface="Aptos" panose="020B0004020202020204" pitchFamily="34" charset="0"/>
              </a:rPr>
              <a:t>31.12.2029</a:t>
            </a:r>
          </a:p>
        </p:txBody>
      </p:sp>
      <p:sp>
        <p:nvSpPr>
          <p:cNvPr id="43" name="Textfeld 12">
            <a:extLst>
              <a:ext uri="{FF2B5EF4-FFF2-40B4-BE49-F238E27FC236}">
                <a16:creationId xmlns:a16="http://schemas.microsoft.com/office/drawing/2014/main" id="{9C73852F-524D-DBD0-6679-D77C3E34F5E4}"/>
              </a:ext>
            </a:extLst>
          </p:cNvPr>
          <p:cNvSpPr txBox="1"/>
          <p:nvPr/>
        </p:nvSpPr>
        <p:spPr>
          <a:xfrm>
            <a:off x="4332368" y="4041522"/>
            <a:ext cx="3047478" cy="2369880"/>
          </a:xfrm>
          <a:prstGeom prst="rect">
            <a:avLst/>
          </a:prstGeom>
          <a:solidFill>
            <a:srgbClr val="FFFF99"/>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b="1" dirty="0">
                <a:latin typeface="Arial" panose="020B0604020202020204" pitchFamily="34" charset="0"/>
                <a:cs typeface="Arial" panose="020B0604020202020204" pitchFamily="34" charset="0"/>
              </a:rPr>
              <a:t>Дата набрання чинності EUDR </a:t>
            </a:r>
            <a:r>
              <a:rPr lang="de-DE" sz="1400" dirty="0">
                <a:latin typeface="Arial" panose="020B0604020202020204" pitchFamily="34" charset="0"/>
                <a:cs typeface="Arial" panose="020B0604020202020204" pitchFamily="34" charset="0"/>
              </a:rPr>
              <a:t>для</a:t>
            </a:r>
          </a:p>
          <a:p>
            <a:pPr marL="285750" indent="-285750">
              <a:buFont typeface="Arial" panose="020B0604020202020204" pitchFamily="34" charset="0"/>
              <a:buChar char="•"/>
            </a:pPr>
            <a:r>
              <a:rPr lang="de-DE" sz="1200" dirty="0">
                <a:latin typeface="Arial" panose="020B0604020202020204" pitchFamily="34" charset="0"/>
                <a:cs typeface="Arial" panose="020B0604020202020204" pitchFamily="34" charset="0"/>
              </a:rPr>
              <a:t>Учасників ринку (УР), які не є KMU</a:t>
            </a:r>
          </a:p>
          <a:p>
            <a:pPr marL="285750" indent="-285750">
              <a:buFont typeface="Arial" panose="020B0604020202020204" pitchFamily="34" charset="0"/>
              <a:buChar char="•"/>
            </a:pPr>
            <a:r>
              <a:rPr lang="de-DE" sz="1200" dirty="0">
                <a:latin typeface="Arial" panose="020B0604020202020204" pitchFamily="34" charset="0"/>
                <a:cs typeface="Arial" panose="020B0604020202020204" pitchFamily="34" charset="0"/>
              </a:rPr>
              <a:t>Трейдери, що не є KMU</a:t>
            </a:r>
            <a:r>
              <a:rPr lang="de-DE" sz="1200" dirty="0">
                <a:latin typeface="Cambria Math" panose="02040503050406030204" pitchFamily="18" charset="0"/>
                <a:ea typeface="Cambria Math" panose="02040503050406030204" pitchFamily="18" charset="0"/>
                <a:cs typeface="Arial" panose="020B0604020202020204" pitchFamily="34" charset="0"/>
              </a:rPr>
              <a:t> ≙ </a:t>
            </a:r>
            <a:r>
              <a:rPr lang="de-DE" sz="1200" dirty="0">
                <a:latin typeface="Arial" panose="020B0604020202020204" pitchFamily="34" charset="0"/>
                <a:ea typeface="Cambria Math" panose="02040503050406030204" pitchFamily="18" charset="0"/>
                <a:cs typeface="Arial" panose="020B0604020202020204" pitchFamily="34" charset="0"/>
              </a:rPr>
              <a:t>МТ, що не є </a:t>
            </a:r>
            <a:r>
              <a:rPr lang="de-DE" sz="1200" dirty="0">
                <a:latin typeface="Arial" panose="020B0604020202020204" pitchFamily="34" charset="0"/>
                <a:cs typeface="Arial" panose="020B0604020202020204" pitchFamily="34" charset="0"/>
              </a:rPr>
              <a:t>KMU</a:t>
            </a:r>
          </a:p>
          <a:p>
            <a:pPr marL="285750" indent="-285750">
              <a:buFont typeface="Arial" panose="020B0604020202020204" pitchFamily="34" charset="0"/>
              <a:buChar char="•"/>
            </a:pPr>
            <a:r>
              <a:rPr lang="de-DE" sz="1200" dirty="0">
                <a:latin typeface="Arial" panose="020B0604020202020204" pitchFamily="34" charset="0"/>
                <a:cs typeface="Arial" panose="020B0604020202020204" pitchFamily="34" charset="0"/>
              </a:rPr>
              <a:t>Учасники </a:t>
            </a:r>
            <a:r>
              <a:rPr lang="de-DE" sz="1200" dirty="0" err="1">
                <a:latin typeface="Arial" panose="020B0604020202020204" pitchFamily="34" charset="0"/>
                <a:cs typeface="Arial" panose="020B0604020202020204" pitchFamily="34" charset="0"/>
              </a:rPr>
              <a:t>ринку</a:t>
            </a:r>
            <a:r>
              <a:rPr lang="de-DE" sz="1200" dirty="0">
                <a:latin typeface="Arial" panose="020B0604020202020204" pitchFamily="34" charset="0"/>
                <a:cs typeface="Arial" panose="020B0604020202020204" pitchFamily="34" charset="0"/>
              </a:rPr>
              <a:t> KMU</a:t>
            </a:r>
          </a:p>
          <a:p>
            <a:pPr marL="285750" indent="-285750">
              <a:buFont typeface="Arial" panose="020B0604020202020204" pitchFamily="34" charset="0"/>
              <a:buChar char="•"/>
            </a:pPr>
            <a:r>
              <a:rPr lang="de-DE" sz="1200" dirty="0">
                <a:latin typeface="Arial" panose="020B0604020202020204" pitchFamily="34" charset="0"/>
                <a:cs typeface="Arial" panose="020B0604020202020204" pitchFamily="34" charset="0"/>
              </a:rPr>
              <a:t>KMU-</a:t>
            </a:r>
            <a:r>
              <a:rPr lang="de-DE" sz="1200" dirty="0" err="1">
                <a:latin typeface="Arial" panose="020B0604020202020204" pitchFamily="34" charset="0"/>
                <a:cs typeface="Arial" panose="020B0604020202020204" pitchFamily="34" charset="0"/>
              </a:rPr>
              <a:t>трейдери</a:t>
            </a:r>
            <a:endParaRPr lang="de-DE" sz="1200" dirty="0">
              <a:latin typeface="Arial" panose="020B0604020202020204" pitchFamily="34" charset="0"/>
              <a:cs typeface="Arial" panose="020B0604020202020204" pitchFamily="34" charset="0"/>
            </a:endParaRPr>
          </a:p>
          <a:p>
            <a:r>
              <a:rPr lang="de-DE" sz="1200" b="1" dirty="0">
                <a:latin typeface="Arial" panose="020B0604020202020204" pitchFamily="34" charset="0"/>
                <a:cs typeface="Arial" panose="020B0604020202020204" pitchFamily="34" charset="0"/>
              </a:rPr>
              <a:t>Зокрема, заборона відповідно до ст. 3 (ВСІ) та належна обачність відповідно до ст. 8 (учасники ринку, що не є </a:t>
            </a:r>
            <a:r>
              <a:rPr lang="de-DE" sz="1200" dirty="0">
                <a:latin typeface="Arial" panose="020B0604020202020204" pitchFamily="34" charset="0"/>
                <a:cs typeface="Arial" panose="020B0604020202020204" pitchFamily="34" charset="0"/>
              </a:rPr>
              <a:t>KMU</a:t>
            </a:r>
            <a:r>
              <a:rPr lang="de-DE" sz="1200" b="1" dirty="0">
                <a:latin typeface="Arial" panose="020B0604020202020204" pitchFamily="34" charset="0"/>
                <a:cs typeface="Arial" panose="020B0604020202020204" pitchFamily="34" charset="0"/>
              </a:rPr>
              <a:t>, та трейдери, що не є </a:t>
            </a:r>
            <a:r>
              <a:rPr lang="de-DE" sz="1200" dirty="0">
                <a:latin typeface="Arial" panose="020B0604020202020204" pitchFamily="34" charset="0"/>
                <a:cs typeface="Arial" panose="020B0604020202020204" pitchFamily="34" charset="0"/>
              </a:rPr>
              <a:t>KMU</a:t>
            </a:r>
            <a:r>
              <a:rPr lang="de-DE" sz="1200" b="1" dirty="0">
                <a:latin typeface="Arial" panose="020B0604020202020204" pitchFamily="34" charset="0"/>
                <a:cs typeface="Arial" panose="020B0604020202020204" pitchFamily="34" charset="0"/>
              </a:rPr>
              <a:t>)</a:t>
            </a:r>
          </a:p>
        </p:txBody>
      </p:sp>
      <p:sp>
        <p:nvSpPr>
          <p:cNvPr id="44" name="Textfeld 13">
            <a:extLst>
              <a:ext uri="{FF2B5EF4-FFF2-40B4-BE49-F238E27FC236}">
                <a16:creationId xmlns:a16="http://schemas.microsoft.com/office/drawing/2014/main" id="{EC127920-8B6C-9849-F906-B45F7DD92B01}"/>
              </a:ext>
            </a:extLst>
          </p:cNvPr>
          <p:cNvSpPr txBox="1"/>
          <p:nvPr/>
        </p:nvSpPr>
        <p:spPr>
          <a:xfrm>
            <a:off x="7319237" y="1136864"/>
            <a:ext cx="2957440" cy="1569660"/>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b="1" dirty="0">
                <a:latin typeface="Arial"/>
                <a:cs typeface="Arial"/>
              </a:rPr>
              <a:t>Початок застосування EUDR для </a:t>
            </a:r>
            <a:endParaRPr lang="de-DE" sz="1200" b="1" dirty="0">
              <a:latin typeface="Arial" panose="020B0604020202020204" pitchFamily="34" charset="0"/>
              <a:cs typeface="Arial" panose="020B0604020202020204" pitchFamily="34" charset="0"/>
            </a:endParaRPr>
          </a:p>
          <a:p>
            <a:r>
              <a:rPr lang="uk-UA" sz="1200" b="1" dirty="0">
                <a:latin typeface="Arial"/>
                <a:cs typeface="Arial"/>
              </a:rPr>
              <a:t>м</a:t>
            </a:r>
            <a:r>
              <a:rPr lang="de-DE" sz="1200" b="1" dirty="0" err="1">
                <a:latin typeface="Arial"/>
                <a:cs typeface="Arial"/>
              </a:rPr>
              <a:t>алих</a:t>
            </a:r>
            <a:r>
              <a:rPr lang="de-DE" sz="1200" b="1" dirty="0">
                <a:latin typeface="Arial"/>
                <a:cs typeface="Arial"/>
              </a:rPr>
              <a:t> </a:t>
            </a:r>
            <a:r>
              <a:rPr lang="de-DE" sz="1200" dirty="0">
                <a:latin typeface="Arial"/>
                <a:cs typeface="Arial"/>
              </a:rPr>
              <a:t>та </a:t>
            </a:r>
            <a:r>
              <a:rPr lang="de-DE" sz="1200" b="1" dirty="0">
                <a:latin typeface="Arial"/>
                <a:cs typeface="Arial"/>
              </a:rPr>
              <a:t>мікропідприємств </a:t>
            </a:r>
            <a:r>
              <a:rPr lang="de-DE" sz="1200" dirty="0">
                <a:latin typeface="Arial"/>
                <a:cs typeface="Arial"/>
              </a:rPr>
              <a:t>(станом на кінцеву дату: </a:t>
            </a:r>
            <a:r>
              <a:rPr lang="de-DE" sz="1200" b="1" dirty="0">
                <a:latin typeface="Arial"/>
                <a:cs typeface="Arial"/>
              </a:rPr>
              <a:t>31.12.2020</a:t>
            </a:r>
            <a:r>
              <a:rPr lang="de-DE" sz="1200" dirty="0">
                <a:latin typeface="Arial"/>
                <a:cs typeface="Arial"/>
              </a:rPr>
              <a:t>)</a:t>
            </a:r>
          </a:p>
          <a:p>
            <a:r>
              <a:rPr lang="de-DE" sz="1200" dirty="0">
                <a:latin typeface="Arial"/>
                <a:cs typeface="Arial"/>
              </a:rPr>
              <a:t>(застосовується лише до відповідних товарів, які </a:t>
            </a:r>
            <a:r>
              <a:rPr lang="de-DE" sz="1200" b="1" u="sng" dirty="0">
                <a:latin typeface="Arial"/>
                <a:cs typeface="Arial"/>
              </a:rPr>
              <a:t>не </a:t>
            </a:r>
            <a:r>
              <a:rPr lang="de-DE" sz="1200" dirty="0">
                <a:latin typeface="Arial"/>
                <a:cs typeface="Arial"/>
              </a:rPr>
              <a:t>підпадали </a:t>
            </a:r>
            <a:r>
              <a:rPr lang="de-DE" sz="1200" dirty="0">
                <a:latin typeface="Arial" panose="020B0604020202020204" pitchFamily="34" charset="0"/>
                <a:cs typeface="Arial" panose="020B0604020202020204" pitchFamily="34" charset="0"/>
              </a:rPr>
              <a:t>під дію (ЄС) № 995/2010 </a:t>
            </a:r>
            <a:r>
              <a:rPr lang="de-DE" sz="1200" b="1" dirty="0">
                <a:latin typeface="Arial"/>
                <a:cs typeface="Arial"/>
              </a:rPr>
              <a:t>EUDR</a:t>
            </a:r>
            <a:r>
              <a:rPr lang="de-DE" sz="1200" dirty="0">
                <a:latin typeface="Arial" panose="020B0604020202020204" pitchFamily="34" charset="0"/>
                <a:cs typeface="Arial" panose="020B0604020202020204" pitchFamily="34" charset="0"/>
              </a:rPr>
              <a:t> </a:t>
            </a:r>
            <a:r>
              <a:rPr lang="de-DE" sz="1200" dirty="0">
                <a:latin typeface="Arial" panose="020B0604020202020204" pitchFamily="34" charset="0"/>
                <a:cs typeface="Arial" panose="020B0604020202020204" pitchFamily="34" charset="0"/>
                <a:sym typeface="Wingdings" panose="05000000000000000000" pitchFamily="2" charset="2"/>
              </a:rPr>
              <a:t> </a:t>
            </a:r>
            <a:r>
              <a:rPr lang="de-DE" sz="1200" b="1" dirty="0">
                <a:latin typeface="Arial" panose="020B0604020202020204" pitchFamily="34" charset="0"/>
                <a:cs typeface="Arial" panose="020B0604020202020204" pitchFamily="34" charset="0"/>
                <a:sym typeface="Wingdings" panose="05000000000000000000" pitchFamily="2" charset="2"/>
              </a:rPr>
              <a:t>Меблі - за винятком коду ТН ЗЕД 9401 - підпадали під </a:t>
            </a:r>
            <a:r>
              <a:rPr lang="de-DE" sz="1200" b="1" dirty="0" err="1">
                <a:latin typeface="Arial" panose="020B0604020202020204" pitchFamily="34" charset="0"/>
                <a:cs typeface="Arial" panose="020B0604020202020204" pitchFamily="34" charset="0"/>
                <a:sym typeface="Wingdings" panose="05000000000000000000" pitchFamily="2" charset="2"/>
              </a:rPr>
              <a:t>дію</a:t>
            </a:r>
            <a:r>
              <a:rPr lang="de-DE" sz="1200" b="1" dirty="0">
                <a:latin typeface="Arial" panose="020B0604020202020204" pitchFamily="34" charset="0"/>
                <a:cs typeface="Arial" panose="020B0604020202020204" pitchFamily="34" charset="0"/>
                <a:sym typeface="Wingdings" panose="05000000000000000000" pitchFamily="2" charset="2"/>
              </a:rPr>
              <a:t> </a:t>
            </a:r>
            <a:r>
              <a:rPr lang="de-DE" sz="1200" b="1" dirty="0">
                <a:latin typeface="Arial"/>
                <a:cs typeface="Arial"/>
              </a:rPr>
              <a:t>EUDR</a:t>
            </a:r>
            <a:r>
              <a:rPr lang="de-DE" sz="1200" b="1" dirty="0">
                <a:latin typeface="Arial" panose="020B0604020202020204" pitchFamily="34" charset="0"/>
                <a:cs typeface="Arial" panose="020B0604020202020204" pitchFamily="34" charset="0"/>
                <a:sym typeface="Wingdings" panose="05000000000000000000" pitchFamily="2" charset="2"/>
              </a:rPr>
              <a:t>!!!</a:t>
            </a:r>
            <a:r>
              <a:rPr lang="de-DE" sz="1200" b="1" dirty="0">
                <a:latin typeface="Arial" panose="020B0604020202020204" pitchFamily="34" charset="0"/>
                <a:cs typeface="Arial" panose="020B0604020202020204" pitchFamily="34" charset="0"/>
              </a:rPr>
              <a:t>)</a:t>
            </a:r>
            <a:endParaRPr lang="de-DE" sz="1200" b="1" dirty="0">
              <a:solidFill>
                <a:srgbClr val="000000"/>
              </a:solidFill>
              <a:latin typeface="Arial" panose="020B0604020202020204" pitchFamily="34" charset="0"/>
              <a:cs typeface="Arial" panose="020B0604020202020204" pitchFamily="34" charset="0"/>
            </a:endParaRPr>
          </a:p>
        </p:txBody>
      </p:sp>
      <p:sp>
        <p:nvSpPr>
          <p:cNvPr id="45" name="Textfeld 14">
            <a:extLst>
              <a:ext uri="{FF2B5EF4-FFF2-40B4-BE49-F238E27FC236}">
                <a16:creationId xmlns:a16="http://schemas.microsoft.com/office/drawing/2014/main" id="{D8A1E0C1-0009-A878-547B-F6B3D7DB8F46}"/>
              </a:ext>
            </a:extLst>
          </p:cNvPr>
          <p:cNvSpPr txBox="1"/>
          <p:nvPr/>
        </p:nvSpPr>
        <p:spPr>
          <a:xfrm>
            <a:off x="9630630" y="4191627"/>
            <a:ext cx="2561369" cy="738664"/>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b="1" dirty="0">
                <a:latin typeface="Arial" panose="020B0604020202020204" pitchFamily="34" charset="0"/>
                <a:cs typeface="Arial" panose="020B0604020202020204" pitchFamily="34" charset="0"/>
              </a:rPr>
              <a:t>Закінчення </a:t>
            </a:r>
            <a:r>
              <a:rPr lang="de-DE" sz="1400" dirty="0">
                <a:latin typeface="Arial" panose="020B0604020202020204" pitchFamily="34" charset="0"/>
                <a:cs typeface="Arial" panose="020B0604020202020204" pitchFamily="34" charset="0"/>
              </a:rPr>
              <a:t>терміну</a:t>
            </a:r>
            <a:r>
              <a:rPr lang="de-DE" sz="1400" b="1" dirty="0">
                <a:latin typeface="Arial" panose="020B0604020202020204" pitchFamily="34" charset="0"/>
                <a:cs typeface="Arial" panose="020B0604020202020204" pitchFamily="34" charset="0"/>
              </a:rPr>
              <a:t> </a:t>
            </a:r>
            <a:r>
              <a:rPr lang="de-DE" sz="1400" b="1" dirty="0" err="1">
                <a:latin typeface="Arial" panose="020B0604020202020204" pitchFamily="34" charset="0"/>
                <a:cs typeface="Arial" panose="020B0604020202020204" pitchFamily="34" charset="0"/>
              </a:rPr>
              <a:t>дії</a:t>
            </a:r>
            <a:r>
              <a:rPr lang="de-DE" sz="1400" b="1" dirty="0">
                <a:latin typeface="Arial" panose="020B0604020202020204" pitchFamily="34" charset="0"/>
                <a:cs typeface="Arial" panose="020B0604020202020204" pitchFamily="34" charset="0"/>
              </a:rPr>
              <a:t> EUDR </a:t>
            </a:r>
            <a:r>
              <a:rPr lang="de-DE" sz="1400" dirty="0">
                <a:latin typeface="Arial" panose="020B0604020202020204" pitchFamily="34" charset="0"/>
                <a:cs typeface="Arial" panose="020B0604020202020204" pitchFamily="34" charset="0"/>
              </a:rPr>
              <a:t>для лісоматеріалів, вироблених до </a:t>
            </a:r>
            <a:r>
              <a:rPr lang="de-DE" sz="1400" b="1" dirty="0">
                <a:latin typeface="Arial" panose="020B0604020202020204" pitchFamily="34" charset="0"/>
                <a:cs typeface="Arial" panose="020B0604020202020204" pitchFamily="34" charset="0"/>
              </a:rPr>
              <a:t>29.06.2023 р.</a:t>
            </a:r>
          </a:p>
        </p:txBody>
      </p:sp>
      <p:cxnSp>
        <p:nvCxnSpPr>
          <p:cNvPr id="46" name="Gerade Verbindung 24">
            <a:extLst>
              <a:ext uri="{FF2B5EF4-FFF2-40B4-BE49-F238E27FC236}">
                <a16:creationId xmlns:a16="http://schemas.microsoft.com/office/drawing/2014/main" id="{5C4592E3-ACC3-9D4F-D8B5-E045EDFCB561}"/>
              </a:ext>
            </a:extLst>
          </p:cNvPr>
          <p:cNvCxnSpPr/>
          <p:nvPr/>
        </p:nvCxnSpPr>
        <p:spPr>
          <a:xfrm>
            <a:off x="195801" y="1843006"/>
            <a:ext cx="0" cy="202358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Gerade Verbindung 25">
            <a:extLst>
              <a:ext uri="{FF2B5EF4-FFF2-40B4-BE49-F238E27FC236}">
                <a16:creationId xmlns:a16="http://schemas.microsoft.com/office/drawing/2014/main" id="{0301CBDE-F8B0-5122-3701-75DDFA31F921}"/>
              </a:ext>
            </a:extLst>
          </p:cNvPr>
          <p:cNvCxnSpPr/>
          <p:nvPr/>
        </p:nvCxnSpPr>
        <p:spPr>
          <a:xfrm>
            <a:off x="1630605" y="1843006"/>
            <a:ext cx="0" cy="202358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Gerade Verbindung 27">
            <a:extLst>
              <a:ext uri="{FF2B5EF4-FFF2-40B4-BE49-F238E27FC236}">
                <a16:creationId xmlns:a16="http://schemas.microsoft.com/office/drawing/2014/main" id="{16F9ED08-DCEE-A99E-EB14-698DC5115BA6}"/>
              </a:ext>
            </a:extLst>
          </p:cNvPr>
          <p:cNvCxnSpPr>
            <a:cxnSpLocks/>
          </p:cNvCxnSpPr>
          <p:nvPr/>
        </p:nvCxnSpPr>
        <p:spPr>
          <a:xfrm>
            <a:off x="4257197" y="2534037"/>
            <a:ext cx="0" cy="266510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Gerade Verbindung 28">
            <a:extLst>
              <a:ext uri="{FF2B5EF4-FFF2-40B4-BE49-F238E27FC236}">
                <a16:creationId xmlns:a16="http://schemas.microsoft.com/office/drawing/2014/main" id="{950BCB51-8DA1-3DA3-00EB-01E1D0BCAFD6}"/>
              </a:ext>
            </a:extLst>
          </p:cNvPr>
          <p:cNvCxnSpPr>
            <a:cxnSpLocks/>
            <a:stCxn id="41" idx="1"/>
          </p:cNvCxnSpPr>
          <p:nvPr/>
        </p:nvCxnSpPr>
        <p:spPr>
          <a:xfrm>
            <a:off x="7326961" y="939545"/>
            <a:ext cx="0" cy="31091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Gerade Verbindung 30">
            <a:extLst>
              <a:ext uri="{FF2B5EF4-FFF2-40B4-BE49-F238E27FC236}">
                <a16:creationId xmlns:a16="http://schemas.microsoft.com/office/drawing/2014/main" id="{90A45AB8-471B-B162-7F4B-498E1E3EED67}"/>
              </a:ext>
            </a:extLst>
          </p:cNvPr>
          <p:cNvCxnSpPr>
            <a:cxnSpLocks/>
          </p:cNvCxnSpPr>
          <p:nvPr/>
        </p:nvCxnSpPr>
        <p:spPr>
          <a:xfrm>
            <a:off x="9577741" y="2748614"/>
            <a:ext cx="0" cy="218167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Abgerundetes Rechteck 32">
            <a:extLst>
              <a:ext uri="{FF2B5EF4-FFF2-40B4-BE49-F238E27FC236}">
                <a16:creationId xmlns:a16="http://schemas.microsoft.com/office/drawing/2014/main" id="{5C3F8068-6291-6639-B587-8ACFD028D065}"/>
              </a:ext>
            </a:extLst>
          </p:cNvPr>
          <p:cNvSpPr/>
          <p:nvPr/>
        </p:nvSpPr>
        <p:spPr>
          <a:xfrm>
            <a:off x="1684352" y="2780947"/>
            <a:ext cx="2405871" cy="36895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dirty="0">
                <a:solidFill>
                  <a:schemeClr val="tx1"/>
                </a:solidFill>
                <a:latin typeface="Arial" panose="020B0604020202020204" pitchFamily="34" charset="0"/>
                <a:cs typeface="Arial" panose="020B0604020202020204" pitchFamily="34" charset="0"/>
              </a:rPr>
              <a:t>Етап імплементації</a:t>
            </a:r>
          </a:p>
        </p:txBody>
      </p:sp>
      <p:sp>
        <p:nvSpPr>
          <p:cNvPr id="52" name="Abgerundetes Rechteck 33">
            <a:extLst>
              <a:ext uri="{FF2B5EF4-FFF2-40B4-BE49-F238E27FC236}">
                <a16:creationId xmlns:a16="http://schemas.microsoft.com/office/drawing/2014/main" id="{D7889AFF-D814-A8F4-B20A-56F32216F0C2}"/>
              </a:ext>
            </a:extLst>
          </p:cNvPr>
          <p:cNvSpPr/>
          <p:nvPr/>
        </p:nvSpPr>
        <p:spPr>
          <a:xfrm>
            <a:off x="4324982" y="2786800"/>
            <a:ext cx="1952497" cy="36895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dirty="0">
                <a:solidFill>
                  <a:schemeClr val="tx1"/>
                </a:solidFill>
                <a:latin typeface="Arial" panose="020B0604020202020204" pitchFamily="34" charset="0"/>
                <a:cs typeface="Arial" panose="020B0604020202020204" pitchFamily="34" charset="0"/>
              </a:rPr>
              <a:t>1-й етап застосування</a:t>
            </a:r>
          </a:p>
        </p:txBody>
      </p:sp>
      <p:sp>
        <p:nvSpPr>
          <p:cNvPr id="53" name="Abgerundetes Rechteck 34">
            <a:extLst>
              <a:ext uri="{FF2B5EF4-FFF2-40B4-BE49-F238E27FC236}">
                <a16:creationId xmlns:a16="http://schemas.microsoft.com/office/drawing/2014/main" id="{9E256DD3-04F8-8312-A808-8F8F6A31CCEB}"/>
              </a:ext>
            </a:extLst>
          </p:cNvPr>
          <p:cNvSpPr/>
          <p:nvPr/>
        </p:nvSpPr>
        <p:spPr>
          <a:xfrm>
            <a:off x="7572124" y="2765088"/>
            <a:ext cx="1689428" cy="36895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dirty="0">
                <a:solidFill>
                  <a:schemeClr val="tx1"/>
                </a:solidFill>
                <a:latin typeface="Arial" panose="020B0604020202020204" pitchFamily="34" charset="0"/>
                <a:cs typeface="Arial" panose="020B0604020202020204" pitchFamily="34" charset="0"/>
              </a:rPr>
              <a:t>2-й етап застосування</a:t>
            </a:r>
          </a:p>
        </p:txBody>
      </p:sp>
      <p:sp>
        <p:nvSpPr>
          <p:cNvPr id="54" name="Pfeil nach rechts 10">
            <a:extLst>
              <a:ext uri="{FF2B5EF4-FFF2-40B4-BE49-F238E27FC236}">
                <a16:creationId xmlns:a16="http://schemas.microsoft.com/office/drawing/2014/main" id="{FFEDA035-3B8D-7B89-9A4B-0A1EA728F953}"/>
              </a:ext>
            </a:extLst>
          </p:cNvPr>
          <p:cNvSpPr/>
          <p:nvPr/>
        </p:nvSpPr>
        <p:spPr>
          <a:xfrm rot="10800000">
            <a:off x="193014" y="3007141"/>
            <a:ext cx="1430309" cy="77585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55" name="Textfeld 24">
            <a:extLst>
              <a:ext uri="{FF2B5EF4-FFF2-40B4-BE49-F238E27FC236}">
                <a16:creationId xmlns:a16="http://schemas.microsoft.com/office/drawing/2014/main" id="{CE44800D-9E01-95CB-215B-84B65278C918}"/>
              </a:ext>
            </a:extLst>
          </p:cNvPr>
          <p:cNvSpPr txBox="1"/>
          <p:nvPr/>
        </p:nvSpPr>
        <p:spPr>
          <a:xfrm>
            <a:off x="1623323" y="4533270"/>
            <a:ext cx="2599569" cy="1569660"/>
          </a:xfrm>
          <a:prstGeom prst="rect">
            <a:avLst/>
          </a:prstGeom>
          <a:noFill/>
          <a:ln>
            <a:solidFill>
              <a:schemeClr val="tx1"/>
            </a:solidFill>
          </a:ln>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latin typeface="Arial"/>
                <a:cs typeface="Arial"/>
              </a:rPr>
              <a:t>Для сировини та відповідної продукції, які були розміщені на ринку під час </a:t>
            </a:r>
            <a:r>
              <a:rPr lang="de-DE" sz="1200" b="1" dirty="0">
                <a:latin typeface="Arial"/>
                <a:cs typeface="Arial"/>
              </a:rPr>
              <a:t>фази імплементації</a:t>
            </a:r>
            <a:r>
              <a:rPr lang="de-DE" sz="1200" dirty="0">
                <a:latin typeface="Arial"/>
                <a:cs typeface="Arial"/>
              </a:rPr>
              <a:t>, </a:t>
            </a:r>
            <a:r>
              <a:rPr lang="de-DE" sz="1200" b="1" dirty="0">
                <a:highlight>
                  <a:srgbClr val="FFFF00"/>
                </a:highlight>
                <a:latin typeface="Arial"/>
                <a:cs typeface="Arial"/>
              </a:rPr>
              <a:t>зобов'язання надати докази дати розміщення на ринку </a:t>
            </a:r>
            <a:r>
              <a:rPr lang="de-DE" sz="1200" dirty="0">
                <a:latin typeface="Arial"/>
                <a:cs typeface="Arial"/>
              </a:rPr>
              <a:t>застосовується </a:t>
            </a:r>
            <a:r>
              <a:rPr lang="de-DE" sz="1200" b="1" dirty="0">
                <a:latin typeface="Arial"/>
                <a:cs typeface="Arial"/>
              </a:rPr>
              <a:t>після 30.12.25</a:t>
            </a:r>
            <a:r>
              <a:rPr lang="de-DE" sz="1200" b="1" dirty="0">
                <a:highlight>
                  <a:srgbClr val="FFFF00"/>
                </a:highlight>
                <a:latin typeface="Arial"/>
                <a:cs typeface="Arial"/>
              </a:rPr>
              <a:t>, але жодні інші вимоги ЄВДР </a:t>
            </a:r>
            <a:r>
              <a:rPr lang="de-DE" sz="1200" dirty="0">
                <a:latin typeface="Arial"/>
                <a:cs typeface="Arial"/>
              </a:rPr>
              <a:t>не застосовуються </a:t>
            </a:r>
          </a:p>
        </p:txBody>
      </p:sp>
      <p:sp>
        <p:nvSpPr>
          <p:cNvPr id="56" name="Pfeil nach rechts 8">
            <a:extLst>
              <a:ext uri="{FF2B5EF4-FFF2-40B4-BE49-F238E27FC236}">
                <a16:creationId xmlns:a16="http://schemas.microsoft.com/office/drawing/2014/main" id="{E395CB81-25B5-2E48-AF9D-000973A8B63A}"/>
              </a:ext>
            </a:extLst>
          </p:cNvPr>
          <p:cNvSpPr/>
          <p:nvPr/>
        </p:nvSpPr>
        <p:spPr>
          <a:xfrm rot="16200000">
            <a:off x="2468532" y="3879975"/>
            <a:ext cx="775853" cy="3375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pic>
        <p:nvPicPr>
          <p:cNvPr id="57" name="Grafik 56">
            <a:extLst>
              <a:ext uri="{FF2B5EF4-FFF2-40B4-BE49-F238E27FC236}">
                <a16:creationId xmlns:a16="http://schemas.microsoft.com/office/drawing/2014/main" id="{80541748-6590-0B85-FA38-C1AD956A4254}"/>
              </a:ext>
            </a:extLst>
          </p:cNvPr>
          <p:cNvPicPr>
            <a:picLocks noChangeAspect="1"/>
          </p:cNvPicPr>
          <p:nvPr/>
        </p:nvPicPr>
        <p:blipFill>
          <a:blip r:embed="rId2"/>
          <a:stretch>
            <a:fillRect/>
          </a:stretch>
        </p:blipFill>
        <p:spPr>
          <a:xfrm>
            <a:off x="10055541" y="863309"/>
            <a:ext cx="1808571" cy="1929663"/>
          </a:xfrm>
          <a:prstGeom prst="rect">
            <a:avLst/>
          </a:prstGeom>
        </p:spPr>
      </p:pic>
    </p:spTree>
    <p:extLst>
      <p:ext uri="{BB962C8B-B14F-4D97-AF65-F5344CB8AC3E}">
        <p14:creationId xmlns:p14="http://schemas.microsoft.com/office/powerpoint/2010/main" val="1697196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6B37A73-755C-F7BF-D84D-22C33238AB92}"/>
              </a:ext>
            </a:extLst>
          </p:cNvPr>
          <p:cNvSpPr>
            <a:spLocks noGrp="1"/>
          </p:cNvSpPr>
          <p:nvPr>
            <p:ph type="title"/>
          </p:nvPr>
        </p:nvSpPr>
        <p:spPr>
          <a:xfrm>
            <a:off x="838200" y="2002631"/>
            <a:ext cx="10515600" cy="2852737"/>
          </a:xfrm>
        </p:spPr>
        <p:txBody>
          <a:bodyPr>
            <a:normAutofit/>
          </a:bodyPr>
          <a:lstStyle/>
          <a:p>
            <a:pPr algn="r"/>
            <a:r>
              <a:rPr lang="de-DE" sz="7200" b="1" dirty="0">
                <a:latin typeface="Aptos Display"/>
              </a:rPr>
              <a:t>ОСНОВ</a:t>
            </a:r>
            <a:r>
              <a:rPr lang="uk-UA" sz="7200" b="1" dirty="0">
                <a:latin typeface="Aptos Display"/>
              </a:rPr>
              <a:t>НІ </a:t>
            </a:r>
            <a:r>
              <a:rPr lang="de-DE" sz="7200" b="1" dirty="0">
                <a:latin typeface="Aptos Display"/>
              </a:rPr>
              <a:t> ВИЗНАЧЕННЯ </a:t>
            </a:r>
            <a:endParaRPr lang="de-DE" sz="7200" b="1" dirty="0"/>
          </a:p>
        </p:txBody>
      </p:sp>
      <p:sp>
        <p:nvSpPr>
          <p:cNvPr id="5" name="Foliennummernplatzhalter 4">
            <a:extLst>
              <a:ext uri="{FF2B5EF4-FFF2-40B4-BE49-F238E27FC236}">
                <a16:creationId xmlns:a16="http://schemas.microsoft.com/office/drawing/2014/main" id="{5A068F7E-8330-1F7B-211F-B316CC59C068}"/>
              </a:ext>
            </a:extLst>
          </p:cNvPr>
          <p:cNvSpPr>
            <a:spLocks noGrp="1"/>
          </p:cNvSpPr>
          <p:nvPr>
            <p:ph type="sldNum" sz="quarter" idx="12"/>
          </p:nvPr>
        </p:nvSpPr>
        <p:spPr/>
        <p:txBody>
          <a:bodyPr/>
          <a:lstStyle/>
          <a:p>
            <a:fld id="{EF7C1965-317C-3B42-B3F2-F0651D9CAB98}" type="slidenum">
              <a:rPr lang="de-DE" smtClean="0"/>
              <a:t>12</a:t>
            </a:fld>
            <a:endParaRPr lang="de-DE"/>
          </a:p>
        </p:txBody>
      </p:sp>
    </p:spTree>
    <p:extLst>
      <p:ext uri="{BB962C8B-B14F-4D97-AF65-F5344CB8AC3E}">
        <p14:creationId xmlns:p14="http://schemas.microsoft.com/office/powerpoint/2010/main" val="3799980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7A36-3A20-1AF5-B03C-5B3A09EF833F}"/>
              </a:ext>
            </a:extLst>
          </p:cNvPr>
          <p:cNvSpPr>
            <a:spLocks noGrp="1"/>
          </p:cNvSpPr>
          <p:nvPr>
            <p:ph type="title"/>
          </p:nvPr>
        </p:nvSpPr>
        <p:spPr>
          <a:xfrm>
            <a:off x="838200" y="328490"/>
            <a:ext cx="10325100" cy="760535"/>
          </a:xfrm>
        </p:spPr>
        <p:txBody>
          <a:bodyPr>
            <a:normAutofit/>
          </a:bodyPr>
          <a:lstStyle/>
          <a:p>
            <a:r>
              <a:rPr lang="uk-UA" sz="3500" b="1" dirty="0">
                <a:solidFill>
                  <a:srgbClr val="2B415D"/>
                </a:solidFill>
                <a:latin typeface="Roboto"/>
                <a:ea typeface="Roboto"/>
                <a:cs typeface="Calibri"/>
              </a:rPr>
              <a:t>Знеліснення</a:t>
            </a:r>
            <a:r>
              <a:rPr lang="en-US" sz="3500" b="1" dirty="0">
                <a:solidFill>
                  <a:srgbClr val="2B415D"/>
                </a:solidFill>
                <a:latin typeface="Roboto"/>
                <a:ea typeface="Roboto"/>
                <a:cs typeface="Calibri"/>
              </a:rPr>
              <a:t>, </a:t>
            </a:r>
            <a:r>
              <a:rPr lang="en-US" sz="3500" b="1" dirty="0" err="1">
                <a:solidFill>
                  <a:srgbClr val="2B415D"/>
                </a:solidFill>
                <a:latin typeface="Roboto"/>
                <a:ea typeface="Roboto"/>
                <a:cs typeface="Calibri"/>
              </a:rPr>
              <a:t>деградація</a:t>
            </a:r>
            <a:r>
              <a:rPr lang="en-US" sz="3500" b="1" dirty="0">
                <a:solidFill>
                  <a:srgbClr val="2B415D"/>
                </a:solidFill>
                <a:latin typeface="Roboto"/>
                <a:ea typeface="Roboto"/>
                <a:cs typeface="Calibri"/>
              </a:rPr>
              <a:t> </a:t>
            </a:r>
            <a:r>
              <a:rPr lang="en-US" sz="3500" b="1" dirty="0" err="1">
                <a:solidFill>
                  <a:srgbClr val="2B415D"/>
                </a:solidFill>
                <a:latin typeface="Roboto"/>
                <a:ea typeface="Roboto"/>
                <a:cs typeface="Calibri"/>
              </a:rPr>
              <a:t>лісів</a:t>
            </a:r>
            <a:r>
              <a:rPr lang="en-US" sz="3500" b="1" dirty="0">
                <a:solidFill>
                  <a:srgbClr val="2B415D"/>
                </a:solidFill>
                <a:latin typeface="Roboto"/>
                <a:ea typeface="Roboto"/>
                <a:cs typeface="Calibri"/>
              </a:rPr>
              <a:t>, </a:t>
            </a:r>
            <a:r>
              <a:rPr lang="en-US" sz="3500" b="1" dirty="0" err="1">
                <a:solidFill>
                  <a:srgbClr val="2B415D"/>
                </a:solidFill>
                <a:latin typeface="Roboto"/>
                <a:ea typeface="Roboto"/>
                <a:cs typeface="Calibri"/>
              </a:rPr>
              <a:t>законність</a:t>
            </a:r>
            <a:endParaRPr lang="en-US" sz="3500" b="1" dirty="0">
              <a:solidFill>
                <a:srgbClr val="2B415D"/>
              </a:solidFill>
              <a:latin typeface="Roboto"/>
              <a:ea typeface="Roboto"/>
              <a:cs typeface="Calibri"/>
            </a:endParaRPr>
          </a:p>
        </p:txBody>
      </p:sp>
      <p:sp>
        <p:nvSpPr>
          <p:cNvPr id="8" name="Inhaltsplatzhalter 7">
            <a:extLst>
              <a:ext uri="{FF2B5EF4-FFF2-40B4-BE49-F238E27FC236}">
                <a16:creationId xmlns:a16="http://schemas.microsoft.com/office/drawing/2014/main" id="{D5D3549D-4F57-CA12-87ED-4B57304115E0}"/>
              </a:ext>
            </a:extLst>
          </p:cNvPr>
          <p:cNvSpPr>
            <a:spLocks noGrp="1"/>
          </p:cNvSpPr>
          <p:nvPr>
            <p:ph idx="1"/>
          </p:nvPr>
        </p:nvSpPr>
        <p:spPr>
          <a:xfrm>
            <a:off x="6095998" y="2748101"/>
            <a:ext cx="5256212" cy="2560572"/>
          </a:xfrm>
          <a:prstGeom prst="roundRect">
            <a:avLst/>
          </a:prstGeom>
          <a:solidFill>
            <a:schemeClr val="accent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de-DE" sz="2400" b="1" dirty="0">
                <a:solidFill>
                  <a:schemeClr val="bg1"/>
                </a:solidFill>
                <a:latin typeface="Arial" panose="020B0604020202020204" pitchFamily="34" charset="0"/>
                <a:cs typeface="Arial" panose="020B0604020202020204" pitchFamily="34" charset="0"/>
              </a:rPr>
              <a:t>Деградація лісів:</a:t>
            </a:r>
          </a:p>
          <a:p>
            <a:pPr marL="0" indent="0">
              <a:buNone/>
            </a:pPr>
            <a:r>
              <a:rPr lang="de-DE" sz="1600" b="0" i="0" u="none" strike="noStrike" baseline="0" dirty="0">
                <a:solidFill>
                  <a:schemeClr val="bg1"/>
                </a:solidFill>
                <a:latin typeface="Arial" panose="020B0604020202020204" pitchFamily="34" charset="0"/>
                <a:cs typeface="Arial" panose="020B0604020202020204" pitchFamily="34" charset="0"/>
              </a:rPr>
              <a:t>Структурні зміни лісового покриву у вигляді перетворення </a:t>
            </a:r>
          </a:p>
          <a:p>
            <a:pPr marL="179388" indent="-179388">
              <a:buNone/>
            </a:pPr>
            <a:r>
              <a:rPr lang="de-DE" sz="1600" b="0" i="0" u="none" strike="noStrike" baseline="0" dirty="0">
                <a:solidFill>
                  <a:schemeClr val="bg1"/>
                </a:solidFill>
                <a:latin typeface="Arial" panose="020B0604020202020204" pitchFamily="34" charset="0"/>
                <a:cs typeface="Arial" panose="020B0604020202020204" pitchFamily="34" charset="0"/>
              </a:rPr>
              <a:t>a) пралісів або лісів, що природно поновлюються, в плантаційні ліси або інші лісові площі, або </a:t>
            </a:r>
          </a:p>
          <a:p>
            <a:pPr marL="179388" indent="-179388">
              <a:buNone/>
            </a:pPr>
            <a:r>
              <a:rPr lang="de-DE" sz="1600" b="0" i="0" u="none" strike="noStrike" baseline="0" dirty="0">
                <a:solidFill>
                  <a:schemeClr val="bg1"/>
                </a:solidFill>
                <a:latin typeface="Arial" panose="020B0604020202020204" pitchFamily="34" charset="0"/>
                <a:cs typeface="Arial" panose="020B0604020202020204" pitchFamily="34" charset="0"/>
              </a:rPr>
              <a:t>б) пралісів у ліси, створені </a:t>
            </a:r>
            <a:r>
              <a:rPr lang="de-DE" sz="1600" b="0" i="0" u="none" strike="noStrike" baseline="0" dirty="0" err="1">
                <a:solidFill>
                  <a:schemeClr val="bg1"/>
                </a:solidFill>
                <a:latin typeface="Arial" panose="020B0604020202020204" pitchFamily="34" charset="0"/>
                <a:cs typeface="Arial" panose="020B0604020202020204" pitchFamily="34" charset="0"/>
              </a:rPr>
              <a:t>шляхом</a:t>
            </a:r>
            <a:r>
              <a:rPr lang="de-DE" sz="1600" b="0" i="0" u="none" strike="noStrike" baseline="0" dirty="0">
                <a:solidFill>
                  <a:schemeClr val="bg1"/>
                </a:solidFill>
                <a:latin typeface="Arial" panose="020B0604020202020204" pitchFamily="34" charset="0"/>
                <a:cs typeface="Arial" panose="020B0604020202020204" pitchFamily="34" charset="0"/>
              </a:rPr>
              <a:t> </a:t>
            </a:r>
            <a:r>
              <a:rPr lang="uk-UA" sz="1600" b="0" i="0" u="none" strike="noStrike" baseline="0" dirty="0">
                <a:solidFill>
                  <a:schemeClr val="bg1"/>
                </a:solidFill>
                <a:latin typeface="Arial" panose="020B0604020202020204" pitchFamily="34" charset="0"/>
                <a:cs typeface="Arial" panose="020B0604020202020204" pitchFamily="34" charset="0"/>
              </a:rPr>
              <a:t>насадження</a:t>
            </a:r>
            <a:r>
              <a:rPr lang="de-DE" sz="1600" b="0" i="0" u="none" strike="noStrike" baseline="0" dirty="0">
                <a:solidFill>
                  <a:schemeClr val="bg1"/>
                </a:solidFill>
                <a:latin typeface="Arial" panose="020B0604020202020204" pitchFamily="34" charset="0"/>
                <a:cs typeface="Arial" panose="020B0604020202020204" pitchFamily="34" charset="0"/>
              </a:rPr>
              <a:t>; </a:t>
            </a:r>
          </a:p>
          <a:p>
            <a:pPr marL="179388" indent="-179388">
              <a:buNone/>
            </a:pPr>
            <a:r>
              <a:rPr lang="de-DE" sz="1100" dirty="0">
                <a:solidFill>
                  <a:schemeClr val="bg1"/>
                </a:solidFill>
                <a:latin typeface="Arial" panose="020B0604020202020204" pitchFamily="34" charset="0"/>
                <a:cs typeface="Arial" panose="020B0604020202020204" pitchFamily="34" charset="0"/>
              </a:rPr>
              <a:t>Ст. 2 (7) EUDR</a:t>
            </a:r>
            <a:endParaRPr lang="de-DE" sz="1600" dirty="0">
              <a:solidFill>
                <a:schemeClr val="bg1"/>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B4813374-3DBB-1614-6A14-D98B77D0A5DC}"/>
              </a:ext>
            </a:extLst>
          </p:cNvPr>
          <p:cNvSpPr>
            <a:spLocks noGrp="1"/>
          </p:cNvSpPr>
          <p:nvPr>
            <p:ph type="ftr" sz="quarter" idx="11"/>
          </p:nvPr>
        </p:nvSpPr>
        <p:spPr/>
        <p:txBody>
          <a:bodyPr/>
          <a:lstStyle/>
          <a:p>
            <a:r>
              <a:rPr lang="de-DE"/>
              <a:t>EUDR HDH Презентація</a:t>
            </a:r>
          </a:p>
        </p:txBody>
      </p:sp>
      <p:sp>
        <p:nvSpPr>
          <p:cNvPr id="5" name="Slide Number Placeholder 4">
            <a:extLst>
              <a:ext uri="{FF2B5EF4-FFF2-40B4-BE49-F238E27FC236}">
                <a16:creationId xmlns:a16="http://schemas.microsoft.com/office/drawing/2014/main" id="{F260B8F8-F25B-C62C-1C8B-1C3C5A50F593}"/>
              </a:ext>
            </a:extLst>
          </p:cNvPr>
          <p:cNvSpPr>
            <a:spLocks noGrp="1"/>
          </p:cNvSpPr>
          <p:nvPr>
            <p:ph type="sldNum" sz="quarter" idx="12"/>
          </p:nvPr>
        </p:nvSpPr>
        <p:spPr/>
        <p:txBody>
          <a:bodyPr/>
          <a:lstStyle/>
          <a:p>
            <a:fld id="{EF7C1965-317C-3B42-B3F2-F0651D9CAB98}" type="slidenum">
              <a:rPr lang="de-DE" smtClean="0"/>
              <a:t>13</a:t>
            </a:fld>
            <a:endParaRPr lang="de-DE"/>
          </a:p>
        </p:txBody>
      </p:sp>
      <p:pic>
        <p:nvPicPr>
          <p:cNvPr id="6" name="Inhaltsplatzhalter 8" descr="Ein Bild, das Wolke, draußen, Himmel, Landschaft enthält.&#10;&#10;Automatisch generierte Beschreibung">
            <a:extLst>
              <a:ext uri="{FF2B5EF4-FFF2-40B4-BE49-F238E27FC236}">
                <a16:creationId xmlns:a16="http://schemas.microsoft.com/office/drawing/2014/main" id="{C2323989-4DFE-F75D-85C7-18E46D19EA5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8200" y="1233487"/>
            <a:ext cx="4032542" cy="4900547"/>
          </a:xfrm>
          <a:prstGeom prst="rect">
            <a:avLst/>
          </a:prstGeom>
        </p:spPr>
      </p:pic>
      <p:sp>
        <p:nvSpPr>
          <p:cNvPr id="7" name="Rechteck: abgerundete Ecken 6">
            <a:extLst>
              <a:ext uri="{FF2B5EF4-FFF2-40B4-BE49-F238E27FC236}">
                <a16:creationId xmlns:a16="http://schemas.microsoft.com/office/drawing/2014/main" id="{B828BFA4-5500-A848-AA18-FA38D8D075BA}"/>
              </a:ext>
            </a:extLst>
          </p:cNvPr>
          <p:cNvSpPr/>
          <p:nvPr/>
        </p:nvSpPr>
        <p:spPr>
          <a:xfrm>
            <a:off x="6095998" y="945441"/>
            <a:ext cx="5256213" cy="1707607"/>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2400" b="1" dirty="0">
                <a:solidFill>
                  <a:schemeClr val="bg1"/>
                </a:solidFill>
                <a:latin typeface="Arial" panose="020B0604020202020204" pitchFamily="34" charset="0"/>
                <a:cs typeface="Arial" panose="020B0604020202020204" pitchFamily="34" charset="0"/>
              </a:rPr>
              <a:t>Знеліснення</a:t>
            </a:r>
            <a:r>
              <a:rPr lang="de-DE" sz="2400" b="1" dirty="0">
                <a:solidFill>
                  <a:schemeClr val="bg1"/>
                </a:solidFill>
                <a:latin typeface="Arial" panose="020B0604020202020204" pitchFamily="34" charset="0"/>
                <a:cs typeface="Arial" panose="020B0604020202020204" pitchFamily="34" charset="0"/>
              </a:rPr>
              <a:t>:</a:t>
            </a:r>
          </a:p>
          <a:p>
            <a:r>
              <a:rPr lang="de-DE" sz="1600" b="0" i="0" u="none" strike="noStrike" baseline="0" dirty="0">
                <a:solidFill>
                  <a:schemeClr val="bg1"/>
                </a:solidFill>
                <a:latin typeface="Arial" panose="020B0604020202020204" pitchFamily="34" charset="0"/>
                <a:cs typeface="Arial" panose="020B0604020202020204" pitchFamily="34" charset="0"/>
              </a:rPr>
              <a:t>Перетворення лісів на сільськогосподарські угіддя, незалежно від того, </a:t>
            </a:r>
            <a:r>
              <a:rPr lang="ru-RU" sz="1600" dirty="0">
                <a:solidFill>
                  <a:schemeClr val="bg1"/>
                </a:solidFill>
                <a:latin typeface="Arial" panose="020B0604020202020204" pitchFamily="34" charset="0"/>
                <a:cs typeface="Arial" panose="020B0604020202020204" pitchFamily="34" charset="0"/>
              </a:rPr>
              <a:t>чи є це наслідком діяльності людини</a:t>
            </a:r>
            <a:r>
              <a:rPr lang="de-DE" sz="1600" b="0" i="0" u="none" strike="noStrike" baseline="0" dirty="0">
                <a:solidFill>
                  <a:schemeClr val="bg1"/>
                </a:solidFill>
                <a:latin typeface="Arial" panose="020B0604020202020204" pitchFamily="34" charset="0"/>
                <a:cs typeface="Arial" panose="020B0604020202020204" pitchFamily="34" charset="0"/>
              </a:rPr>
              <a:t>;</a:t>
            </a:r>
          </a:p>
          <a:p>
            <a:r>
              <a:rPr lang="de-DE" sz="1800" b="0" i="0" u="none" strike="noStrike" baseline="0" dirty="0">
                <a:solidFill>
                  <a:schemeClr val="bg1"/>
                </a:solidFill>
                <a:latin typeface="Arial" panose="020B0604020202020204" pitchFamily="34" charset="0"/>
                <a:cs typeface="Arial" panose="020B0604020202020204" pitchFamily="34" charset="0"/>
              </a:rPr>
              <a:t> </a:t>
            </a:r>
          </a:p>
          <a:p>
            <a:r>
              <a:rPr lang="de-DE" sz="1200" dirty="0">
                <a:solidFill>
                  <a:schemeClr val="bg1"/>
                </a:solidFill>
                <a:latin typeface="Arial" panose="020B0604020202020204" pitchFamily="34" charset="0"/>
                <a:cs typeface="Arial" panose="020B0604020202020204" pitchFamily="34" charset="0"/>
              </a:rPr>
              <a:t>Ст. 2 (3) EUDR</a:t>
            </a:r>
          </a:p>
        </p:txBody>
      </p:sp>
      <p:sp>
        <p:nvSpPr>
          <p:cNvPr id="3" name="Rechteck: abgerundete Ecken 6">
            <a:extLst>
              <a:ext uri="{FF2B5EF4-FFF2-40B4-BE49-F238E27FC236}">
                <a16:creationId xmlns:a16="http://schemas.microsoft.com/office/drawing/2014/main" id="{C9ED1449-F574-6039-4870-CD7FB8316806}"/>
              </a:ext>
            </a:extLst>
          </p:cNvPr>
          <p:cNvSpPr/>
          <p:nvPr/>
        </p:nvSpPr>
        <p:spPr>
          <a:xfrm>
            <a:off x="6095997" y="5403726"/>
            <a:ext cx="5256213" cy="1412802"/>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bg1"/>
                </a:solidFill>
                <a:latin typeface="Arial" panose="020B0604020202020204" pitchFamily="34" charset="0"/>
                <a:cs typeface="Arial" panose="020B0604020202020204" pitchFamily="34" charset="0"/>
              </a:rPr>
              <a:t>Законність:</a:t>
            </a:r>
          </a:p>
          <a:p>
            <a:r>
              <a:rPr lang="de-DE" sz="1600" dirty="0">
                <a:solidFill>
                  <a:schemeClr val="bg1"/>
                </a:solidFill>
                <a:latin typeface="Arial" panose="020B0604020202020204" pitchFamily="34" charset="0"/>
                <a:cs typeface="Arial" panose="020B0604020202020204" pitchFamily="34" charset="0"/>
              </a:rPr>
              <a:t>Виробництво повинно здійснюватися відповідно до закону (= EUDR)</a:t>
            </a:r>
            <a:endParaRPr lang="de-DE" sz="1800" b="0" i="0" u="none" strike="noStrike" baseline="0" dirty="0">
              <a:solidFill>
                <a:schemeClr val="bg1"/>
              </a:solidFill>
              <a:latin typeface="Arial" panose="020B0604020202020204" pitchFamily="34" charset="0"/>
              <a:cs typeface="Arial" panose="020B0604020202020204" pitchFamily="34" charset="0"/>
            </a:endParaRPr>
          </a:p>
          <a:p>
            <a:r>
              <a:rPr lang="de-DE" sz="1200" dirty="0">
                <a:solidFill>
                  <a:schemeClr val="bg1"/>
                </a:solidFill>
                <a:latin typeface="Arial" panose="020B0604020202020204" pitchFamily="34" charset="0"/>
                <a:cs typeface="Arial" panose="020B0604020202020204" pitchFamily="34" charset="0"/>
              </a:rPr>
              <a:t>Ст. 2 (40) EUDR</a:t>
            </a:r>
          </a:p>
        </p:txBody>
      </p:sp>
    </p:spTree>
    <p:extLst>
      <p:ext uri="{BB962C8B-B14F-4D97-AF65-F5344CB8AC3E}">
        <p14:creationId xmlns:p14="http://schemas.microsoft.com/office/powerpoint/2010/main" val="1649181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5391D-AE94-BB83-716C-385C8137A3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12DEBA-934F-7BFB-9FE6-2977312D1DFE}"/>
              </a:ext>
            </a:extLst>
          </p:cNvPr>
          <p:cNvSpPr>
            <a:spLocks noGrp="1"/>
          </p:cNvSpPr>
          <p:nvPr>
            <p:ph type="title"/>
          </p:nvPr>
        </p:nvSpPr>
        <p:spPr>
          <a:xfrm>
            <a:off x="838200" y="328490"/>
            <a:ext cx="10325100" cy="760535"/>
          </a:xfrm>
        </p:spPr>
        <p:txBody>
          <a:bodyPr>
            <a:normAutofit fontScale="90000"/>
          </a:bodyPr>
          <a:lstStyle/>
          <a:p>
            <a:r>
              <a:rPr lang="en-US" sz="3500" b="1" err="1">
                <a:solidFill>
                  <a:srgbClr val="2B415D"/>
                </a:solidFill>
                <a:latin typeface="Roboto"/>
                <a:ea typeface="Roboto"/>
                <a:cs typeface="Calibri"/>
              </a:rPr>
              <a:t>Ризик вирубки лісів у конкретних країнах, визначений </a:t>
            </a:r>
            <a:r>
              <a:rPr lang="en-US" sz="3500" b="1">
                <a:solidFill>
                  <a:srgbClr val="2B415D"/>
                </a:solidFill>
                <a:latin typeface="Roboto"/>
                <a:ea typeface="Roboto"/>
                <a:cs typeface="Calibri"/>
              </a:rPr>
              <a:t>ЄС </a:t>
            </a:r>
            <a:r>
              <a:rPr lang="en-US" sz="3500" b="1" err="1">
                <a:solidFill>
                  <a:srgbClr val="2B415D"/>
                </a:solidFill>
                <a:latin typeface="Roboto"/>
                <a:ea typeface="Roboto"/>
                <a:cs typeface="Calibri"/>
              </a:rPr>
              <a:t>на глобальному рівні</a:t>
            </a:r>
            <a:endParaRPr lang="en-US" sz="3500" b="1">
              <a:solidFill>
                <a:srgbClr val="2B415D"/>
              </a:solidFill>
              <a:latin typeface="Roboto"/>
              <a:ea typeface="Roboto"/>
              <a:cs typeface="Calibri"/>
            </a:endParaRPr>
          </a:p>
        </p:txBody>
      </p:sp>
      <p:sp>
        <p:nvSpPr>
          <p:cNvPr id="4" name="Footer Placeholder 3">
            <a:extLst>
              <a:ext uri="{FF2B5EF4-FFF2-40B4-BE49-F238E27FC236}">
                <a16:creationId xmlns:a16="http://schemas.microsoft.com/office/drawing/2014/main" id="{93F0640C-5142-4480-C887-81BFE8D5BD02}"/>
              </a:ext>
            </a:extLst>
          </p:cNvPr>
          <p:cNvSpPr>
            <a:spLocks noGrp="1"/>
          </p:cNvSpPr>
          <p:nvPr>
            <p:ph type="ftr" sz="quarter" idx="11"/>
          </p:nvPr>
        </p:nvSpPr>
        <p:spPr/>
        <p:txBody>
          <a:bodyPr/>
          <a:lstStyle/>
          <a:p>
            <a:r>
              <a:rPr lang="de-DE"/>
              <a:t>Презентація EUDR HDH</a:t>
            </a:r>
          </a:p>
        </p:txBody>
      </p:sp>
      <p:sp>
        <p:nvSpPr>
          <p:cNvPr id="5" name="Slide Number Placeholder 4">
            <a:extLst>
              <a:ext uri="{FF2B5EF4-FFF2-40B4-BE49-F238E27FC236}">
                <a16:creationId xmlns:a16="http://schemas.microsoft.com/office/drawing/2014/main" id="{39534891-6B64-1B93-36AC-C8CF95CEC8CF}"/>
              </a:ext>
            </a:extLst>
          </p:cNvPr>
          <p:cNvSpPr>
            <a:spLocks noGrp="1"/>
          </p:cNvSpPr>
          <p:nvPr>
            <p:ph type="sldNum" sz="quarter" idx="12"/>
          </p:nvPr>
        </p:nvSpPr>
        <p:spPr/>
        <p:txBody>
          <a:bodyPr/>
          <a:lstStyle/>
          <a:p>
            <a:fld id="{EF7C1965-317C-3B42-B3F2-F0651D9CAB98}" type="slidenum">
              <a:rPr lang="de-DE" smtClean="0"/>
              <a:t>14</a:t>
            </a:fld>
            <a:endParaRPr lang="de-DE"/>
          </a:p>
        </p:txBody>
      </p:sp>
      <p:sp>
        <p:nvSpPr>
          <p:cNvPr id="7" name="Rechteck: abgerundete Ecken 6">
            <a:extLst>
              <a:ext uri="{FF2B5EF4-FFF2-40B4-BE49-F238E27FC236}">
                <a16:creationId xmlns:a16="http://schemas.microsoft.com/office/drawing/2014/main" id="{6AACE3E0-B719-ECC9-8053-C7A6E488C034}"/>
              </a:ext>
            </a:extLst>
          </p:cNvPr>
          <p:cNvSpPr/>
          <p:nvPr/>
        </p:nvSpPr>
        <p:spPr>
          <a:xfrm>
            <a:off x="7037382" y="1004340"/>
            <a:ext cx="4337048" cy="824248"/>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bg1"/>
                </a:solidFill>
                <a:latin typeface="Arial" panose="020B0604020202020204" pitchFamily="34" charset="0"/>
                <a:cs typeface="Arial" panose="020B0604020202020204" pitchFamily="34" charset="0"/>
              </a:rPr>
              <a:t>Низький ризик</a:t>
            </a:r>
            <a:endParaRPr lang="de-DE" sz="1200" dirty="0">
              <a:solidFill>
                <a:schemeClr val="bg1"/>
              </a:solidFill>
              <a:latin typeface="Arial" panose="020B0604020202020204" pitchFamily="34" charset="0"/>
              <a:cs typeface="Arial" panose="020B0604020202020204" pitchFamily="34" charset="0"/>
            </a:endParaRPr>
          </a:p>
        </p:txBody>
      </p:sp>
      <p:sp>
        <p:nvSpPr>
          <p:cNvPr id="13" name="Rechteck: abgerundete Ecken 6">
            <a:extLst>
              <a:ext uri="{FF2B5EF4-FFF2-40B4-BE49-F238E27FC236}">
                <a16:creationId xmlns:a16="http://schemas.microsoft.com/office/drawing/2014/main" id="{B30EA2A9-F7B6-021A-D238-F9B8B9DB11D3}"/>
              </a:ext>
            </a:extLst>
          </p:cNvPr>
          <p:cNvSpPr/>
          <p:nvPr/>
        </p:nvSpPr>
        <p:spPr>
          <a:xfrm>
            <a:off x="7037382" y="2090946"/>
            <a:ext cx="4337048" cy="824248"/>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a:solidFill>
                  <a:schemeClr val="bg1"/>
                </a:solidFill>
                <a:latin typeface="Arial" panose="020B0604020202020204" pitchFamily="34" charset="0"/>
                <a:cs typeface="Arial" panose="020B0604020202020204" pitchFamily="34" charset="0"/>
              </a:rPr>
              <a:t>Нормальний ризик</a:t>
            </a:r>
            <a:endParaRPr lang="de-DE" sz="1200">
              <a:solidFill>
                <a:schemeClr val="bg1"/>
              </a:solidFill>
              <a:latin typeface="Arial" panose="020B0604020202020204" pitchFamily="34" charset="0"/>
              <a:cs typeface="Arial" panose="020B0604020202020204" pitchFamily="34" charset="0"/>
            </a:endParaRPr>
          </a:p>
        </p:txBody>
      </p:sp>
      <p:sp>
        <p:nvSpPr>
          <p:cNvPr id="14" name="Rechteck: abgerundete Ecken 6">
            <a:extLst>
              <a:ext uri="{FF2B5EF4-FFF2-40B4-BE49-F238E27FC236}">
                <a16:creationId xmlns:a16="http://schemas.microsoft.com/office/drawing/2014/main" id="{9D8BDCA3-7AB8-8B31-A72E-2EB5D1D5937E}"/>
              </a:ext>
            </a:extLst>
          </p:cNvPr>
          <p:cNvSpPr/>
          <p:nvPr/>
        </p:nvSpPr>
        <p:spPr>
          <a:xfrm>
            <a:off x="7037382" y="3177552"/>
            <a:ext cx="4337048" cy="824248"/>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bg1"/>
                </a:solidFill>
                <a:latin typeface="Arial" panose="020B0604020202020204" pitchFamily="34" charset="0"/>
                <a:cs typeface="Arial" panose="020B0604020202020204" pitchFamily="34" charset="0"/>
              </a:rPr>
              <a:t>Високий ризик</a:t>
            </a:r>
            <a:endParaRPr lang="de-DE" sz="1200" dirty="0">
              <a:solidFill>
                <a:schemeClr val="bg1"/>
              </a:solidFill>
              <a:latin typeface="Arial" panose="020B0604020202020204" pitchFamily="34" charset="0"/>
              <a:cs typeface="Arial" panose="020B0604020202020204" pitchFamily="34" charset="0"/>
            </a:endParaRPr>
          </a:p>
        </p:txBody>
      </p:sp>
      <p:pic>
        <p:nvPicPr>
          <p:cNvPr id="8" name="Grafik 7" descr="Ein Bild, das Text, Screenshot, Reihe, Zahl enthält.&#10;&#10;KI-generierte Inhalte können fehlerhaft sein.">
            <a:extLst>
              <a:ext uri="{FF2B5EF4-FFF2-40B4-BE49-F238E27FC236}">
                <a16:creationId xmlns:a16="http://schemas.microsoft.com/office/drawing/2014/main" id="{A15DF1FB-930D-7015-46DC-0962AF9FFC6F}"/>
              </a:ext>
            </a:extLst>
          </p:cNvPr>
          <p:cNvPicPr>
            <a:picLocks noChangeAspect="1"/>
          </p:cNvPicPr>
          <p:nvPr/>
        </p:nvPicPr>
        <p:blipFill>
          <a:blip r:embed="rId2"/>
          <a:stretch>
            <a:fillRect/>
          </a:stretch>
        </p:blipFill>
        <p:spPr>
          <a:xfrm>
            <a:off x="362787" y="1438627"/>
            <a:ext cx="6437225" cy="3477849"/>
          </a:xfrm>
          <a:prstGeom prst="rect">
            <a:avLst/>
          </a:prstGeom>
        </p:spPr>
      </p:pic>
      <p:sp>
        <p:nvSpPr>
          <p:cNvPr id="9" name="Textfeld 8">
            <a:extLst>
              <a:ext uri="{FF2B5EF4-FFF2-40B4-BE49-F238E27FC236}">
                <a16:creationId xmlns:a16="http://schemas.microsoft.com/office/drawing/2014/main" id="{384408E4-C070-85E0-9DCF-5D9F7A9E780F}"/>
              </a:ext>
            </a:extLst>
          </p:cNvPr>
          <p:cNvSpPr txBox="1"/>
          <p:nvPr/>
        </p:nvSpPr>
        <p:spPr>
          <a:xfrm>
            <a:off x="6800012" y="4467496"/>
            <a:ext cx="5139439" cy="923330"/>
          </a:xfrm>
          <a:prstGeom prst="rect">
            <a:avLst/>
          </a:prstGeom>
          <a:noFill/>
        </p:spPr>
        <p:txBody>
          <a:bodyPr wrap="square" rtlCol="0">
            <a:spAutoFit/>
          </a:bodyPr>
          <a:lstStyle/>
          <a:p>
            <a:pPr marL="285750" indent="-285750">
              <a:buFont typeface="Arial" panose="020B0604020202020204" pitchFamily="34" charset="0"/>
              <a:buChar char="•"/>
            </a:pPr>
            <a:r>
              <a:rPr lang="de-DE" dirty="0"/>
              <a:t>На основі даних ФАО щодо вирубки лісів</a:t>
            </a:r>
          </a:p>
          <a:p>
            <a:pPr marL="285750" indent="-285750">
              <a:buFont typeface="Arial" panose="020B0604020202020204" pitchFamily="34" charset="0"/>
              <a:buChar char="•"/>
            </a:pPr>
            <a:r>
              <a:rPr lang="de-DE" dirty="0" err="1"/>
              <a:t>Лише</a:t>
            </a:r>
            <a:r>
              <a:rPr lang="de-DE" dirty="0"/>
              <a:t> "</a:t>
            </a:r>
            <a:r>
              <a:rPr lang="ru-RU" dirty="0"/>
              <a:t>злочинні держави</a:t>
            </a:r>
            <a:r>
              <a:rPr lang="de-DE" dirty="0"/>
              <a:t>", такі як Росія та Білорусь, мають високий ризик вирубки лісів</a:t>
            </a:r>
          </a:p>
        </p:txBody>
      </p:sp>
    </p:spTree>
    <p:extLst>
      <p:ext uri="{BB962C8B-B14F-4D97-AF65-F5344CB8AC3E}">
        <p14:creationId xmlns:p14="http://schemas.microsoft.com/office/powerpoint/2010/main" val="4090744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CB602D57-E744-D945-C3D9-32D03DCD4B2E}"/>
              </a:ext>
            </a:extLst>
          </p:cNvPr>
          <p:cNvSpPr>
            <a:spLocks noGrp="1"/>
          </p:cNvSpPr>
          <p:nvPr>
            <p:ph type="ftr" sz="quarter" idx="11"/>
          </p:nvPr>
        </p:nvSpPr>
        <p:spPr/>
        <p:txBody>
          <a:bodyPr/>
          <a:lstStyle/>
          <a:p>
            <a:r>
              <a:rPr lang="de-DE"/>
              <a:t>Презентація EUDR HDH</a:t>
            </a:r>
          </a:p>
        </p:txBody>
      </p:sp>
      <p:sp>
        <p:nvSpPr>
          <p:cNvPr id="5" name="Foliennummernplatzhalter 4">
            <a:extLst>
              <a:ext uri="{FF2B5EF4-FFF2-40B4-BE49-F238E27FC236}">
                <a16:creationId xmlns:a16="http://schemas.microsoft.com/office/drawing/2014/main" id="{419801BE-B7B8-2699-5EBD-9FEB72CA122E}"/>
              </a:ext>
            </a:extLst>
          </p:cNvPr>
          <p:cNvSpPr>
            <a:spLocks noGrp="1"/>
          </p:cNvSpPr>
          <p:nvPr>
            <p:ph type="sldNum" sz="quarter" idx="12"/>
          </p:nvPr>
        </p:nvSpPr>
        <p:spPr/>
        <p:txBody>
          <a:bodyPr/>
          <a:lstStyle/>
          <a:p>
            <a:fld id="{EF7C1965-317C-3B42-B3F2-F0651D9CAB98}" type="slidenum">
              <a:rPr lang="de-DE" smtClean="0"/>
              <a:t>15</a:t>
            </a:fld>
            <a:endParaRPr lang="de-DE"/>
          </a:p>
        </p:txBody>
      </p:sp>
      <p:sp>
        <p:nvSpPr>
          <p:cNvPr id="11" name="Titel 1">
            <a:extLst>
              <a:ext uri="{FF2B5EF4-FFF2-40B4-BE49-F238E27FC236}">
                <a16:creationId xmlns:a16="http://schemas.microsoft.com/office/drawing/2014/main" id="{AACF552C-09CD-6E1D-DE4B-3B51D4580AC9}"/>
              </a:ext>
            </a:extLst>
          </p:cNvPr>
          <p:cNvSpPr txBox="1">
            <a:spLocks/>
          </p:cNvSpPr>
          <p:nvPr/>
        </p:nvSpPr>
        <p:spPr>
          <a:xfrm>
            <a:off x="837787" y="333375"/>
            <a:ext cx="10516009" cy="75605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de-DE" sz="3600" b="1" dirty="0">
                <a:solidFill>
                  <a:srgbClr val="2B415D"/>
                </a:solidFill>
                <a:latin typeface="Roboto"/>
                <a:ea typeface="Roboto"/>
                <a:cs typeface="Calibri"/>
              </a:rPr>
              <a:t>Дії, пов'язані з EUDR</a:t>
            </a:r>
            <a:endParaRPr lang="de-DE" sz="3600" dirty="0">
              <a:solidFill>
                <a:srgbClr val="2B415D"/>
              </a:solidFill>
              <a:latin typeface="Roboto"/>
              <a:ea typeface="Roboto"/>
              <a:cs typeface="Calibri"/>
            </a:endParaRPr>
          </a:p>
        </p:txBody>
      </p:sp>
      <p:pic>
        <p:nvPicPr>
          <p:cNvPr id="2" name="Grafik 1">
            <a:extLst>
              <a:ext uri="{FF2B5EF4-FFF2-40B4-BE49-F238E27FC236}">
                <a16:creationId xmlns:a16="http://schemas.microsoft.com/office/drawing/2014/main" id="{ADEA3C99-135E-981A-A1F1-80CBB21FFB2A}"/>
              </a:ext>
            </a:extLst>
          </p:cNvPr>
          <p:cNvPicPr>
            <a:picLocks noChangeAspect="1"/>
          </p:cNvPicPr>
          <p:nvPr/>
        </p:nvPicPr>
        <p:blipFill>
          <a:blip r:embed="rId2"/>
          <a:stretch>
            <a:fillRect/>
          </a:stretch>
        </p:blipFill>
        <p:spPr>
          <a:xfrm>
            <a:off x="2915461" y="955232"/>
            <a:ext cx="6553358" cy="5353937"/>
          </a:xfrm>
          <a:prstGeom prst="rect">
            <a:avLst/>
          </a:prstGeom>
        </p:spPr>
      </p:pic>
      <p:sp>
        <p:nvSpPr>
          <p:cNvPr id="3" name="Abgerundetes Rechteck 16">
            <a:extLst>
              <a:ext uri="{FF2B5EF4-FFF2-40B4-BE49-F238E27FC236}">
                <a16:creationId xmlns:a16="http://schemas.microsoft.com/office/drawing/2014/main" id="{8C63F693-5F63-D846-2349-6709DD76BAF2}"/>
              </a:ext>
            </a:extLst>
          </p:cNvPr>
          <p:cNvSpPr/>
          <p:nvPr/>
        </p:nvSpPr>
        <p:spPr>
          <a:xfrm>
            <a:off x="899237" y="1010479"/>
            <a:ext cx="3264048" cy="2714678"/>
          </a:xfrm>
          <a:prstGeom prst="roundRect">
            <a:avLst/>
          </a:prstGeom>
          <a:solidFill>
            <a:srgbClr val="0000FF">
              <a:alpha val="54000"/>
            </a:srgbClr>
          </a:solid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b="1" dirty="0">
                <a:solidFill>
                  <a:srgbClr val="FFFF00"/>
                </a:solidFill>
              </a:rPr>
              <a:t>Введення в </a:t>
            </a:r>
            <a:r>
              <a:rPr lang="uk-UA" b="1" dirty="0">
                <a:solidFill>
                  <a:srgbClr val="FFFF00"/>
                </a:solidFill>
              </a:rPr>
              <a:t>дію</a:t>
            </a:r>
            <a:endParaRPr lang="de-DE" b="1" dirty="0">
              <a:solidFill>
                <a:srgbClr val="FFFF00"/>
              </a:solidFill>
            </a:endParaRPr>
          </a:p>
          <a:p>
            <a:pPr algn="ctr">
              <a:lnSpc>
                <a:spcPts val="1700"/>
              </a:lnSpc>
            </a:pPr>
            <a:r>
              <a:rPr lang="de-DE" sz="1800" b="1" i="0" u="none" strike="noStrike" baseline="0" dirty="0">
                <a:solidFill>
                  <a:schemeClr val="bg1"/>
                </a:solidFill>
                <a:latin typeface="Calibri" panose="020F0502020204030204" pitchFamily="34" charset="0"/>
              </a:rPr>
              <a:t>"</a:t>
            </a:r>
            <a:r>
              <a:rPr lang="de-DE" sz="1200" b="0" i="0" u="none" strike="noStrike" baseline="0" dirty="0">
                <a:solidFill>
                  <a:schemeClr val="bg1"/>
                </a:solidFill>
                <a:latin typeface="Arial" panose="020B0604020202020204" pitchFamily="34" charset="0"/>
                <a:cs typeface="Arial" panose="020B0604020202020204" pitchFamily="34" charset="0"/>
              </a:rPr>
              <a:t>перше надання на </a:t>
            </a:r>
            <a:r>
              <a:rPr lang="de-DE" sz="1200" b="1" i="0" u="none" strike="noStrike" baseline="0" dirty="0">
                <a:solidFill>
                  <a:schemeClr val="bg1"/>
                </a:solidFill>
                <a:latin typeface="Arial" panose="020B0604020202020204" pitchFamily="34" charset="0"/>
                <a:cs typeface="Arial" panose="020B0604020202020204" pitchFamily="34" charset="0"/>
              </a:rPr>
              <a:t>ринку </a:t>
            </a:r>
            <a:r>
              <a:rPr lang="de-DE" sz="1200" dirty="0">
                <a:solidFill>
                  <a:schemeClr val="bg1"/>
                </a:solidFill>
                <a:latin typeface="Arial" panose="020B0604020202020204" pitchFamily="34" charset="0"/>
                <a:cs typeface="Arial" panose="020B0604020202020204" pitchFamily="34" charset="0"/>
              </a:rPr>
              <a:t>Союзу </a:t>
            </a:r>
            <a:r>
              <a:rPr lang="de-DE" sz="1200" b="1" i="0" u="none" strike="noStrike" baseline="0" dirty="0">
                <a:solidFill>
                  <a:schemeClr val="bg1"/>
                </a:solidFill>
                <a:latin typeface="Arial" panose="020B0604020202020204" pitchFamily="34" charset="0"/>
                <a:cs typeface="Arial" panose="020B0604020202020204" pitchFamily="34" charset="0"/>
              </a:rPr>
              <a:t>відповідної сировини </a:t>
            </a:r>
            <a:r>
              <a:rPr lang="de-DE" sz="1200" b="1" i="0" u="sng" strike="noStrike" baseline="0" dirty="0">
                <a:solidFill>
                  <a:schemeClr val="bg1"/>
                </a:solidFill>
                <a:latin typeface="Arial" panose="020B0604020202020204" pitchFamily="34" charset="0"/>
                <a:cs typeface="Arial" panose="020B0604020202020204" pitchFamily="34" charset="0"/>
              </a:rPr>
              <a:t>або </a:t>
            </a:r>
            <a:r>
              <a:rPr lang="de-DE" sz="1200" b="1" i="0" u="none" strike="noStrike" baseline="0" dirty="0">
                <a:solidFill>
                  <a:schemeClr val="bg1"/>
                </a:solidFill>
                <a:latin typeface="Arial" panose="020B0604020202020204" pitchFamily="34" charset="0"/>
                <a:cs typeface="Arial" panose="020B0604020202020204" pitchFamily="34" charset="0"/>
              </a:rPr>
              <a:t>відповідного продукту </a:t>
            </a:r>
          </a:p>
          <a:p>
            <a:pPr algn="ctr">
              <a:lnSpc>
                <a:spcPts val="1700"/>
              </a:lnSpc>
            </a:pPr>
            <a:endParaRPr lang="de-DE" sz="1200" b="0" i="0" u="none" strike="noStrike" baseline="0" dirty="0">
              <a:solidFill>
                <a:schemeClr val="bg1"/>
              </a:solidFill>
              <a:latin typeface="Arial" panose="020B0604020202020204" pitchFamily="34" charset="0"/>
              <a:cs typeface="Arial" panose="020B0604020202020204" pitchFamily="34" charset="0"/>
            </a:endParaRPr>
          </a:p>
          <a:p>
            <a:pPr>
              <a:lnSpc>
                <a:spcPts val="1700"/>
              </a:lnSpc>
            </a:pPr>
            <a:r>
              <a:rPr lang="de-DE" sz="1200" b="0" i="0" u="none" strike="noStrike" baseline="0" dirty="0">
                <a:solidFill>
                  <a:schemeClr val="bg1"/>
                </a:solidFill>
                <a:latin typeface="Arial" panose="020B0604020202020204" pitchFamily="34" charset="0"/>
                <a:cs typeface="Arial" panose="020B0604020202020204" pitchFamily="34" charset="0"/>
              </a:rPr>
              <a:t>Ст. </a:t>
            </a:r>
            <a:r>
              <a:rPr lang="de-DE" sz="1200" dirty="0">
                <a:solidFill>
                  <a:schemeClr val="bg1"/>
                </a:solidFill>
                <a:latin typeface="Arial" panose="020B0604020202020204" pitchFamily="34" charset="0"/>
                <a:cs typeface="Arial" panose="020B0604020202020204" pitchFamily="34" charset="0"/>
              </a:rPr>
              <a:t>2 (16) EUDR</a:t>
            </a:r>
          </a:p>
          <a:p>
            <a:pPr>
              <a:lnSpc>
                <a:spcPts val="1700"/>
              </a:lnSpc>
            </a:pPr>
            <a:endParaRPr lang="de-DE" sz="1200" dirty="0">
              <a:solidFill>
                <a:schemeClr val="bg1"/>
              </a:solidFill>
              <a:latin typeface="Arial" panose="020B0604020202020204" pitchFamily="34" charset="0"/>
              <a:cs typeface="Arial" panose="020B0604020202020204" pitchFamily="34" charset="0"/>
            </a:endParaRPr>
          </a:p>
          <a:p>
            <a:pPr>
              <a:lnSpc>
                <a:spcPts val="1700"/>
              </a:lnSpc>
            </a:pPr>
            <a:endParaRPr lang="de-DE" sz="1200" b="0" i="0" u="none" strike="noStrike" baseline="0" dirty="0">
              <a:solidFill>
                <a:schemeClr val="bg1"/>
              </a:solidFill>
              <a:latin typeface="Arial" panose="020B0604020202020204" pitchFamily="34" charset="0"/>
              <a:cs typeface="Arial" panose="020B0604020202020204" pitchFamily="34" charset="0"/>
            </a:endParaRPr>
          </a:p>
          <a:p>
            <a:pPr marL="171450" indent="-171450">
              <a:lnSpc>
                <a:spcPts val="1700"/>
              </a:lnSpc>
              <a:buFont typeface="Wingdings" panose="05000000000000000000" pitchFamily="2" charset="2"/>
              <a:buChar char="Ø"/>
            </a:pPr>
            <a:r>
              <a:rPr lang="de-DE" sz="1200" b="1" dirty="0">
                <a:solidFill>
                  <a:srgbClr val="FFFF00"/>
                </a:solidFill>
                <a:latin typeface="Aptos Display"/>
              </a:rPr>
              <a:t>щоразу, коли нова відповідна сировина або відповідний продукт стають доступними на ринку Союзу</a:t>
            </a:r>
          </a:p>
          <a:p>
            <a:pPr>
              <a:lnSpc>
                <a:spcPts val="1700"/>
              </a:lnSpc>
            </a:pPr>
            <a:endParaRPr lang="de-DE" sz="1200" b="0" i="0" u="none" strike="noStrike" baseline="0" dirty="0">
              <a:solidFill>
                <a:schemeClr val="bg1"/>
              </a:solidFill>
              <a:latin typeface="Arial" panose="020B0604020202020204" pitchFamily="34" charset="0"/>
              <a:cs typeface="Arial" panose="020B0604020202020204" pitchFamily="34" charset="0"/>
            </a:endParaRPr>
          </a:p>
        </p:txBody>
      </p:sp>
      <p:sp>
        <p:nvSpPr>
          <p:cNvPr id="6" name="Abgerundetes Rechteck 17">
            <a:extLst>
              <a:ext uri="{FF2B5EF4-FFF2-40B4-BE49-F238E27FC236}">
                <a16:creationId xmlns:a16="http://schemas.microsoft.com/office/drawing/2014/main" id="{EBB698BB-2DD2-01E9-C8EF-3761A9786B58}"/>
              </a:ext>
            </a:extLst>
          </p:cNvPr>
          <p:cNvSpPr/>
          <p:nvPr/>
        </p:nvSpPr>
        <p:spPr>
          <a:xfrm>
            <a:off x="4270933" y="1010479"/>
            <a:ext cx="3469064" cy="2704569"/>
          </a:xfrm>
          <a:prstGeom prst="roundRect">
            <a:avLst/>
          </a:prstGeom>
          <a:solidFill>
            <a:srgbClr val="0000FF">
              <a:alpha val="54000"/>
            </a:srgbClr>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uk-UA" b="1" dirty="0">
                <a:solidFill>
                  <a:srgbClr val="FFFF00"/>
                </a:solidFill>
              </a:rPr>
              <a:t>Постачання </a:t>
            </a:r>
            <a:r>
              <a:rPr lang="de-DE" b="1" dirty="0" err="1">
                <a:solidFill>
                  <a:schemeClr val="bg1"/>
                </a:solidFill>
              </a:rPr>
              <a:t>на</a:t>
            </a:r>
            <a:r>
              <a:rPr lang="de-DE" b="1" dirty="0">
                <a:solidFill>
                  <a:schemeClr val="bg1"/>
                </a:solidFill>
              </a:rPr>
              <a:t> </a:t>
            </a:r>
            <a:r>
              <a:rPr lang="de-DE" b="1" dirty="0" err="1">
                <a:solidFill>
                  <a:schemeClr val="bg1"/>
                </a:solidFill>
              </a:rPr>
              <a:t>рин</a:t>
            </a:r>
            <a:r>
              <a:rPr lang="uk-UA" b="1" dirty="0">
                <a:solidFill>
                  <a:schemeClr val="bg1"/>
                </a:solidFill>
              </a:rPr>
              <a:t>о</a:t>
            </a:r>
            <a:r>
              <a:rPr lang="de-DE" b="1" dirty="0">
                <a:solidFill>
                  <a:schemeClr val="bg1"/>
                </a:solidFill>
              </a:rPr>
              <a:t>к</a:t>
            </a:r>
          </a:p>
          <a:p>
            <a:pPr>
              <a:lnSpc>
                <a:spcPts val="1500"/>
              </a:lnSpc>
            </a:pPr>
            <a:r>
              <a:rPr lang="de-DE" sz="1200" b="0" i="0" u="none" strike="noStrike" baseline="0" dirty="0" err="1">
                <a:solidFill>
                  <a:schemeClr val="bg1"/>
                </a:solidFill>
                <a:latin typeface="Arial" panose="020B0604020202020204" pitchFamily="34" charset="0"/>
                <a:cs typeface="Arial" panose="020B0604020202020204" pitchFamily="34" charset="0"/>
              </a:rPr>
              <a:t>будь-яке</a:t>
            </a:r>
            <a:r>
              <a:rPr lang="de-DE" sz="1200" b="0" i="0" u="none" strike="noStrike" baseline="0" dirty="0">
                <a:solidFill>
                  <a:schemeClr val="bg1"/>
                </a:solidFill>
                <a:latin typeface="Arial" panose="020B0604020202020204" pitchFamily="34" charset="0"/>
                <a:cs typeface="Arial" panose="020B0604020202020204" pitchFamily="34" charset="0"/>
              </a:rPr>
              <a:t> постачання </a:t>
            </a:r>
            <a:r>
              <a:rPr lang="de-DE" sz="1200" b="1" i="0" u="none" strike="noStrike" baseline="0" dirty="0">
                <a:solidFill>
                  <a:schemeClr val="bg1"/>
                </a:solidFill>
                <a:latin typeface="Arial" panose="020B0604020202020204" pitchFamily="34" charset="0"/>
                <a:cs typeface="Arial" panose="020B0604020202020204" pitchFamily="34" charset="0"/>
              </a:rPr>
              <a:t>відповідного продукту </a:t>
            </a:r>
            <a:r>
              <a:rPr lang="de-DE" sz="1200" b="0" i="0" u="none" strike="noStrike" baseline="0" dirty="0">
                <a:solidFill>
                  <a:schemeClr val="bg1"/>
                </a:solidFill>
                <a:latin typeface="Arial" panose="020B0604020202020204" pitchFamily="34" charset="0"/>
                <a:cs typeface="Arial" panose="020B0604020202020204" pitchFamily="34" charset="0"/>
              </a:rPr>
              <a:t>для </a:t>
            </a:r>
            <a:r>
              <a:rPr lang="de-DE" sz="1200" b="1" i="0" u="none" strike="noStrike" baseline="0" dirty="0">
                <a:solidFill>
                  <a:schemeClr val="bg1"/>
                </a:solidFill>
                <a:latin typeface="Arial" panose="020B0604020202020204" pitchFamily="34" charset="0"/>
                <a:cs typeface="Arial" panose="020B0604020202020204" pitchFamily="34" charset="0"/>
              </a:rPr>
              <a:t>розповсюдження, споживання або використання </a:t>
            </a:r>
            <a:r>
              <a:rPr lang="de-DE" sz="1200" b="0" i="0" u="none" strike="noStrike" baseline="0" dirty="0">
                <a:solidFill>
                  <a:schemeClr val="bg1"/>
                </a:solidFill>
                <a:latin typeface="Arial" panose="020B0604020202020204" pitchFamily="34" charset="0"/>
                <a:cs typeface="Arial" panose="020B0604020202020204" pitchFamily="34" charset="0"/>
              </a:rPr>
              <a:t>на ринку Союзу в ході </a:t>
            </a:r>
            <a:r>
              <a:rPr lang="de-DE" sz="1200" b="1" i="0" u="none" strike="noStrike" baseline="0" dirty="0">
                <a:solidFill>
                  <a:schemeClr val="bg1"/>
                </a:solidFill>
                <a:latin typeface="Arial" panose="020B0604020202020204" pitchFamily="34" charset="0"/>
                <a:cs typeface="Arial" panose="020B0604020202020204" pitchFamily="34" charset="0"/>
              </a:rPr>
              <a:t>комерційної діяльності</a:t>
            </a:r>
            <a:r>
              <a:rPr lang="de-DE" sz="1200" b="0" i="0" u="none" strike="noStrike" baseline="0" dirty="0">
                <a:solidFill>
                  <a:schemeClr val="bg1"/>
                </a:solidFill>
                <a:latin typeface="Arial" panose="020B0604020202020204" pitchFamily="34" charset="0"/>
                <a:cs typeface="Arial" panose="020B0604020202020204" pitchFamily="34" charset="0"/>
              </a:rPr>
              <a:t>, як за плату, так і безоплатно </a:t>
            </a:r>
          </a:p>
          <a:p>
            <a:pPr>
              <a:lnSpc>
                <a:spcPts val="1500"/>
              </a:lnSpc>
            </a:pPr>
            <a:r>
              <a:rPr lang="de-DE" sz="1200" b="0" i="0" u="none" strike="noStrike" baseline="0" dirty="0">
                <a:solidFill>
                  <a:schemeClr val="bg1"/>
                </a:solidFill>
                <a:latin typeface="Arial" panose="020B0604020202020204" pitchFamily="34" charset="0"/>
                <a:cs typeface="Arial" panose="020B0604020202020204" pitchFamily="34" charset="0"/>
              </a:rPr>
              <a:t>Ст. 2 (18) </a:t>
            </a:r>
            <a:r>
              <a:rPr lang="de-DE" sz="1200" dirty="0">
                <a:solidFill>
                  <a:schemeClr val="bg1"/>
                </a:solidFill>
                <a:latin typeface="Arial" panose="020B0604020202020204" pitchFamily="34" charset="0"/>
                <a:cs typeface="Arial" panose="020B0604020202020204" pitchFamily="34" charset="0"/>
              </a:rPr>
              <a:t>EUDR</a:t>
            </a:r>
          </a:p>
          <a:p>
            <a:pPr>
              <a:lnSpc>
                <a:spcPts val="1500"/>
              </a:lnSpc>
            </a:pPr>
            <a:endParaRPr lang="de-DE" sz="1200" b="0" i="0" u="none" strike="noStrike" baseline="0" dirty="0">
              <a:solidFill>
                <a:schemeClr val="bg1"/>
              </a:solidFill>
              <a:latin typeface="Arial" panose="020B0604020202020204" pitchFamily="34" charset="0"/>
              <a:cs typeface="Arial" panose="020B0604020202020204" pitchFamily="34" charset="0"/>
            </a:endParaRPr>
          </a:p>
          <a:p>
            <a:pPr>
              <a:lnSpc>
                <a:spcPts val="1500"/>
              </a:lnSpc>
            </a:pPr>
            <a:endParaRPr lang="de-DE" sz="1200" dirty="0">
              <a:solidFill>
                <a:schemeClr val="bg1"/>
              </a:solidFill>
              <a:latin typeface="Arial" panose="020B0604020202020204" pitchFamily="34" charset="0"/>
              <a:cs typeface="Arial" panose="020B0604020202020204" pitchFamily="34" charset="0"/>
            </a:endParaRPr>
          </a:p>
          <a:p>
            <a:pPr marL="171450" indent="-171450">
              <a:lnSpc>
                <a:spcPts val="1500"/>
              </a:lnSpc>
              <a:buFont typeface="Wingdings" panose="05000000000000000000" pitchFamily="2" charset="2"/>
              <a:buChar char="Ø"/>
            </a:pPr>
            <a:r>
              <a:rPr lang="de-DE" sz="1200" b="1" dirty="0">
                <a:solidFill>
                  <a:srgbClr val="FFFF00"/>
                </a:solidFill>
                <a:latin typeface="Aptos Display"/>
              </a:rPr>
              <a:t>Купівля та продаж відповідних продуктів, які вже були розміщені на ринку.</a:t>
            </a:r>
          </a:p>
          <a:p>
            <a:pPr>
              <a:lnSpc>
                <a:spcPts val="1500"/>
              </a:lnSpc>
            </a:pPr>
            <a:endParaRPr lang="de-DE" sz="1200" dirty="0">
              <a:solidFill>
                <a:schemeClr val="bg1"/>
              </a:solidFill>
              <a:latin typeface="Arial" panose="020B0604020202020204" pitchFamily="34" charset="0"/>
              <a:cs typeface="Arial" panose="020B0604020202020204" pitchFamily="34" charset="0"/>
            </a:endParaRPr>
          </a:p>
        </p:txBody>
      </p:sp>
      <p:sp>
        <p:nvSpPr>
          <p:cNvPr id="8" name="Abgerundetes Rechteck 19">
            <a:extLst>
              <a:ext uri="{FF2B5EF4-FFF2-40B4-BE49-F238E27FC236}">
                <a16:creationId xmlns:a16="http://schemas.microsoft.com/office/drawing/2014/main" id="{49DB0EF5-9616-CD67-3188-6D190B34A5FB}"/>
              </a:ext>
            </a:extLst>
          </p:cNvPr>
          <p:cNvSpPr/>
          <p:nvPr/>
        </p:nvSpPr>
        <p:spPr>
          <a:xfrm>
            <a:off x="827600" y="3817826"/>
            <a:ext cx="7042341" cy="678873"/>
          </a:xfrm>
          <a:prstGeom prst="roundRect">
            <a:avLst/>
          </a:prstGeom>
          <a:solidFill>
            <a:srgbClr val="0000FF">
              <a:alpha val="54000"/>
            </a:srgb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2800" b="1" dirty="0">
                <a:solidFill>
                  <a:schemeClr val="bg1"/>
                </a:solidFill>
                <a:latin typeface="Arial" panose="020B0604020202020204" pitchFamily="34" charset="0"/>
                <a:cs typeface="Arial" panose="020B0604020202020204" pitchFamily="34" charset="0"/>
              </a:rPr>
              <a:t>Ринок ЄС</a:t>
            </a:r>
          </a:p>
        </p:txBody>
      </p:sp>
      <p:sp>
        <p:nvSpPr>
          <p:cNvPr id="9" name="Abgerundetes Rechteck 20">
            <a:extLst>
              <a:ext uri="{FF2B5EF4-FFF2-40B4-BE49-F238E27FC236}">
                <a16:creationId xmlns:a16="http://schemas.microsoft.com/office/drawing/2014/main" id="{59C540E6-1FEB-2D8F-9508-632B4D839494}"/>
              </a:ext>
            </a:extLst>
          </p:cNvPr>
          <p:cNvSpPr/>
          <p:nvPr/>
        </p:nvSpPr>
        <p:spPr>
          <a:xfrm>
            <a:off x="7869942" y="3817826"/>
            <a:ext cx="3470084" cy="678873"/>
          </a:xfrm>
          <a:prstGeom prst="roundRect">
            <a:avLst/>
          </a:prstGeom>
          <a:solidFill>
            <a:schemeClr val="bg1">
              <a:lumMod val="85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2800" b="1" dirty="0">
                <a:solidFill>
                  <a:schemeClr val="tx1"/>
                </a:solidFill>
                <a:latin typeface="Arial" panose="020B0604020202020204" pitchFamily="34" charset="0"/>
                <a:cs typeface="Arial" panose="020B0604020202020204" pitchFamily="34" charset="0"/>
              </a:rPr>
              <a:t>Треті країни</a:t>
            </a:r>
          </a:p>
        </p:txBody>
      </p:sp>
      <p:sp>
        <p:nvSpPr>
          <p:cNvPr id="10" name="Abgerundetes Rechteck 20">
            <a:extLst>
              <a:ext uri="{FF2B5EF4-FFF2-40B4-BE49-F238E27FC236}">
                <a16:creationId xmlns:a16="http://schemas.microsoft.com/office/drawing/2014/main" id="{4EBEDF49-287C-2FEE-038F-4AB7640C50F4}"/>
              </a:ext>
            </a:extLst>
          </p:cNvPr>
          <p:cNvSpPr/>
          <p:nvPr/>
        </p:nvSpPr>
        <p:spPr>
          <a:xfrm>
            <a:off x="7894316" y="4537906"/>
            <a:ext cx="3470084" cy="2320094"/>
          </a:xfrm>
          <a:prstGeom prst="roundRect">
            <a:avLst/>
          </a:prstGeom>
          <a:solidFill>
            <a:schemeClr val="bg1">
              <a:lumMod val="85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47675" indent="-447675"/>
            <a:r>
              <a:rPr lang="de-DE" sz="1200" b="1" dirty="0">
                <a:solidFill>
                  <a:schemeClr val="tx1"/>
                </a:solidFill>
                <a:latin typeface="Arial" panose="020B0604020202020204" pitchFamily="34" charset="0"/>
                <a:cs typeface="Arial" panose="020B0604020202020204" pitchFamily="34" charset="0"/>
              </a:rPr>
              <a:t>EFTA : </a:t>
            </a:r>
            <a:r>
              <a:rPr lang="de-DE" sz="1200" dirty="0">
                <a:solidFill>
                  <a:schemeClr val="tx1"/>
                </a:solidFill>
                <a:latin typeface="Arial" panose="020B0604020202020204" pitchFamily="34" charset="0"/>
                <a:cs typeface="Arial" panose="020B0604020202020204" pitchFamily="34" charset="0"/>
              </a:rPr>
              <a:t>Ісландія, Норвегія, Ліхтенштейн; </a:t>
            </a:r>
            <a:r>
              <a:rPr lang="de-DE" sz="1200" dirty="0">
                <a:solidFill>
                  <a:srgbClr val="FF0000"/>
                </a:solidFill>
                <a:latin typeface="Arial" panose="020B0604020202020204" pitchFamily="34" charset="0"/>
                <a:cs typeface="Arial" panose="020B0604020202020204" pitchFamily="34" charset="0"/>
              </a:rPr>
              <a:t>Швейцарія </a:t>
            </a:r>
          </a:p>
          <a:p>
            <a:pPr marL="542925" indent="-542925"/>
            <a:r>
              <a:rPr lang="de-DE" sz="1200" b="1" dirty="0">
                <a:solidFill>
                  <a:schemeClr val="tx1"/>
                </a:solidFill>
                <a:latin typeface="Arial" panose="020B0604020202020204" pitchFamily="34" charset="0"/>
                <a:cs typeface="Arial" panose="020B0604020202020204" pitchFamily="34" charset="0"/>
              </a:rPr>
              <a:t>EWR : </a:t>
            </a:r>
            <a:r>
              <a:rPr lang="de-DE" sz="1200" dirty="0">
                <a:solidFill>
                  <a:schemeClr val="tx1"/>
                </a:solidFill>
                <a:latin typeface="Arial" panose="020B0604020202020204" pitchFamily="34" charset="0"/>
                <a:cs typeface="Arial" panose="020B0604020202020204" pitchFamily="34" charset="0"/>
              </a:rPr>
              <a:t>Ісландія, Норвегія, Ліхтенштейн, </a:t>
            </a:r>
            <a:r>
              <a:rPr lang="de-DE" sz="1200" b="1" dirty="0">
                <a:solidFill>
                  <a:schemeClr val="tx1"/>
                </a:solidFill>
                <a:latin typeface="Arial" panose="020B0604020202020204" pitchFamily="34" charset="0"/>
                <a:cs typeface="Arial" panose="020B0604020202020204" pitchFamily="34" charset="0"/>
                <a:sym typeface="Wingdings" panose="05000000000000000000" pitchFamily="2" charset="2"/>
              </a:rPr>
              <a:t>FAQ 9.13</a:t>
            </a:r>
            <a:endParaRPr lang="de-DE" sz="1200" dirty="0">
              <a:solidFill>
                <a:schemeClr val="tx1"/>
              </a:solidFill>
              <a:latin typeface="Arial" panose="020B0604020202020204" pitchFamily="34" charset="0"/>
              <a:cs typeface="Arial" panose="020B0604020202020204" pitchFamily="34" charset="0"/>
            </a:endParaRPr>
          </a:p>
          <a:p>
            <a:r>
              <a:rPr lang="de-DE" sz="1200" b="1" dirty="0">
                <a:solidFill>
                  <a:schemeClr val="tx1"/>
                </a:solidFill>
                <a:latin typeface="Arial" panose="020B0604020202020204" pitchFamily="34" charset="0"/>
                <a:cs typeface="Arial" panose="020B0604020202020204" pitchFamily="34" charset="0"/>
                <a:sym typeface="Wingdings" panose="05000000000000000000" pitchFamily="2" charset="2"/>
              </a:rPr>
              <a:t>ПОШИРЕНІ ЗАПИТАННЯ 9.13: </a:t>
            </a:r>
          </a:p>
          <a:p>
            <a:pPr marL="171450" indent="-171450">
              <a:buFont typeface="Arial" panose="020B0604020202020204" pitchFamily="34" charset="0"/>
              <a:buChar char="•"/>
            </a:pPr>
            <a:r>
              <a:rPr lang="de-DE" sz="1200" dirty="0">
                <a:solidFill>
                  <a:srgbClr val="FF0000"/>
                </a:solidFill>
                <a:latin typeface="Arial" panose="020B0604020202020204" pitchFamily="34" charset="0"/>
                <a:cs typeface="Arial" panose="020B0604020202020204" pitchFamily="34" charset="0"/>
                <a:sym typeface="Wingdings" panose="05000000000000000000" pitchFamily="2" charset="2"/>
              </a:rPr>
              <a:t>Швейцарія </a:t>
            </a:r>
            <a:r>
              <a:rPr lang="de-DE" sz="1200" b="1" u="sng" dirty="0">
                <a:solidFill>
                  <a:schemeClr val="tx1"/>
                </a:solidFill>
                <a:latin typeface="Arial" panose="020B0604020202020204" pitchFamily="34" charset="0"/>
                <a:cs typeface="Arial" panose="020B0604020202020204" pitchFamily="34" charset="0"/>
                <a:sym typeface="Wingdings" panose="05000000000000000000" pitchFamily="2" charset="2"/>
              </a:rPr>
              <a:t>завжди </a:t>
            </a:r>
            <a:r>
              <a:rPr lang="de-DE" sz="1200" dirty="0">
                <a:solidFill>
                  <a:schemeClr val="tx1"/>
                </a:solidFill>
                <a:latin typeface="Arial" panose="020B0604020202020204" pitchFamily="34" charset="0"/>
                <a:cs typeface="Arial" panose="020B0604020202020204" pitchFamily="34" charset="0"/>
                <a:sym typeface="Wingdings" panose="05000000000000000000" pitchFamily="2" charset="2"/>
              </a:rPr>
              <a:t>буде </a:t>
            </a:r>
            <a:r>
              <a:rPr lang="de-DE" sz="1200" dirty="0">
                <a:solidFill>
                  <a:srgbClr val="FF0000"/>
                </a:solidFill>
                <a:latin typeface="Arial" panose="020B0604020202020204" pitchFamily="34" charset="0"/>
                <a:cs typeface="Arial" panose="020B0604020202020204" pitchFamily="34" charset="0"/>
                <a:sym typeface="Wingdings" panose="05000000000000000000" pitchFamily="2" charset="2"/>
              </a:rPr>
              <a:t>третьою країною</a:t>
            </a:r>
            <a:r>
              <a:rPr lang="de-DE" sz="1200" dirty="0">
                <a:solidFill>
                  <a:schemeClr val="tx1"/>
                </a:solidFill>
                <a:latin typeface="Arial" panose="020B0604020202020204" pitchFamily="34" charset="0"/>
                <a:cs typeface="Arial" panose="020B0604020202020204" pitchFamily="34" charset="0"/>
                <a:sym typeface="Wingdings" panose="05000000000000000000" pitchFamily="2" charset="2"/>
              </a:rPr>
              <a:t>;</a:t>
            </a:r>
          </a:p>
          <a:p>
            <a:pPr marL="171450" indent="-171450">
              <a:buFont typeface="Arial" panose="020B0604020202020204" pitchFamily="34" charset="0"/>
              <a:buChar char="•"/>
            </a:pPr>
            <a:r>
              <a:rPr lang="ru-RU" sz="1400" b="1" dirty="0">
                <a:solidFill>
                  <a:schemeClr val="tx1"/>
                </a:solidFill>
              </a:rPr>
              <a:t>Країни EWR треті країни доти,</a:t>
            </a:r>
            <a:r>
              <a:rPr lang="ru-RU" sz="1400" dirty="0">
                <a:solidFill>
                  <a:schemeClr val="tx1"/>
                </a:solidFill>
              </a:rPr>
              <a:t> поки </a:t>
            </a:r>
            <a:r>
              <a:rPr lang="ru-RU" sz="1400" b="1" dirty="0">
                <a:solidFill>
                  <a:schemeClr val="tx1"/>
                </a:solidFill>
              </a:rPr>
              <a:t>EUDR не буде включено до Угоди про EWR. Наразі це </a:t>
            </a:r>
            <a:r>
              <a:rPr lang="ru-RU" sz="1400" b="1" u="sng" dirty="0">
                <a:solidFill>
                  <a:schemeClr val="tx1"/>
                </a:solidFill>
              </a:rPr>
              <a:t>не</a:t>
            </a:r>
            <a:r>
              <a:rPr lang="ru-RU" sz="1400" b="1" dirty="0">
                <a:solidFill>
                  <a:schemeClr val="tx1"/>
                </a:solidFill>
              </a:rPr>
              <a:t> так</a:t>
            </a:r>
            <a:endParaRPr lang="ru-RU" sz="1400" dirty="0">
              <a:solidFill>
                <a:schemeClr val="tx1"/>
              </a:solidFill>
            </a:endParaRPr>
          </a:p>
          <a:p>
            <a:pPr marL="171450" indent="-171450">
              <a:buFont typeface="Arial" panose="020B0604020202020204" pitchFamily="34" charset="0"/>
              <a:buChar char="•"/>
            </a:pPr>
            <a:endParaRPr lang="de-DE" sz="1200" b="1" dirty="0">
              <a:solidFill>
                <a:schemeClr val="tx1"/>
              </a:solidFill>
              <a:latin typeface="Arial" panose="020B0604020202020204" pitchFamily="34" charset="0"/>
              <a:cs typeface="Arial" panose="020B0604020202020204" pitchFamily="34" charset="0"/>
            </a:endParaRPr>
          </a:p>
        </p:txBody>
      </p:sp>
      <p:pic>
        <p:nvPicPr>
          <p:cNvPr id="12" name="Grafik 11">
            <a:extLst>
              <a:ext uri="{FF2B5EF4-FFF2-40B4-BE49-F238E27FC236}">
                <a16:creationId xmlns:a16="http://schemas.microsoft.com/office/drawing/2014/main" id="{A1A4449C-58AE-96CB-E590-C62E1521C6AE}"/>
              </a:ext>
            </a:extLst>
          </p:cNvPr>
          <p:cNvPicPr>
            <a:picLocks noChangeAspect="1"/>
          </p:cNvPicPr>
          <p:nvPr/>
        </p:nvPicPr>
        <p:blipFill>
          <a:blip r:embed="rId3"/>
          <a:stretch>
            <a:fillRect/>
          </a:stretch>
        </p:blipFill>
        <p:spPr>
          <a:xfrm>
            <a:off x="844675" y="4962025"/>
            <a:ext cx="5778845" cy="1304344"/>
          </a:xfrm>
          <a:prstGeom prst="rect">
            <a:avLst/>
          </a:prstGeom>
        </p:spPr>
      </p:pic>
    </p:spTree>
    <p:extLst>
      <p:ext uri="{BB962C8B-B14F-4D97-AF65-F5344CB8AC3E}">
        <p14:creationId xmlns:p14="http://schemas.microsoft.com/office/powerpoint/2010/main" val="3162001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6B37A73-755C-F7BF-D84D-22C33238AB92}"/>
              </a:ext>
            </a:extLst>
          </p:cNvPr>
          <p:cNvSpPr>
            <a:spLocks noGrp="1"/>
          </p:cNvSpPr>
          <p:nvPr>
            <p:ph type="title"/>
          </p:nvPr>
        </p:nvSpPr>
        <p:spPr>
          <a:xfrm>
            <a:off x="838200" y="2002631"/>
            <a:ext cx="10515600" cy="2852737"/>
          </a:xfrm>
        </p:spPr>
        <p:txBody>
          <a:bodyPr>
            <a:normAutofit/>
          </a:bodyPr>
          <a:lstStyle/>
          <a:p>
            <a:pPr algn="r"/>
            <a:r>
              <a:rPr lang="uk-UA" sz="7200" b="1" dirty="0"/>
              <a:t>ДОТИЧНІСТЬ</a:t>
            </a:r>
            <a:r>
              <a:rPr lang="de-DE" sz="7200" b="1" dirty="0"/>
              <a:t> В ГАЛУЗІ - ОБСЯГ</a:t>
            </a:r>
          </a:p>
        </p:txBody>
      </p:sp>
      <p:sp>
        <p:nvSpPr>
          <p:cNvPr id="5" name="Foliennummernplatzhalter 4">
            <a:extLst>
              <a:ext uri="{FF2B5EF4-FFF2-40B4-BE49-F238E27FC236}">
                <a16:creationId xmlns:a16="http://schemas.microsoft.com/office/drawing/2014/main" id="{5A068F7E-8330-1F7B-211F-B316CC59C068}"/>
              </a:ext>
            </a:extLst>
          </p:cNvPr>
          <p:cNvSpPr>
            <a:spLocks noGrp="1"/>
          </p:cNvSpPr>
          <p:nvPr>
            <p:ph type="sldNum" sz="quarter" idx="12"/>
          </p:nvPr>
        </p:nvSpPr>
        <p:spPr/>
        <p:txBody>
          <a:bodyPr/>
          <a:lstStyle/>
          <a:p>
            <a:fld id="{EF7C1965-317C-3B42-B3F2-F0651D9CAB98}" type="slidenum">
              <a:rPr lang="de-DE" smtClean="0"/>
              <a:t>16</a:t>
            </a:fld>
            <a:endParaRPr lang="de-DE"/>
          </a:p>
        </p:txBody>
      </p:sp>
    </p:spTree>
    <p:extLst>
      <p:ext uri="{BB962C8B-B14F-4D97-AF65-F5344CB8AC3E}">
        <p14:creationId xmlns:p14="http://schemas.microsoft.com/office/powerpoint/2010/main" val="3616558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CCA01D6-E535-B1D7-61C0-A547E6D258E5}"/>
              </a:ext>
            </a:extLst>
          </p:cNvPr>
          <p:cNvSpPr>
            <a:spLocks noGrp="1"/>
          </p:cNvSpPr>
          <p:nvPr>
            <p:ph type="title"/>
          </p:nvPr>
        </p:nvSpPr>
        <p:spPr>
          <a:xfrm>
            <a:off x="839788" y="333375"/>
            <a:ext cx="10514012" cy="727198"/>
          </a:xfrm>
        </p:spPr>
        <p:txBody>
          <a:bodyPr/>
          <a:lstStyle/>
          <a:p>
            <a:r>
              <a:rPr lang="de-DE" sz="3500" b="1">
                <a:solidFill>
                  <a:srgbClr val="2B415D"/>
                </a:solidFill>
                <a:latin typeface="Roboto"/>
                <a:ea typeface="Roboto"/>
                <a:cs typeface="Calibri"/>
              </a:rPr>
              <a:t>Блок-схема Ролі акторів - Дії</a:t>
            </a:r>
          </a:p>
        </p:txBody>
      </p:sp>
      <p:sp>
        <p:nvSpPr>
          <p:cNvPr id="4" name="Fußzeilenplatzhalter 3">
            <a:extLst>
              <a:ext uri="{FF2B5EF4-FFF2-40B4-BE49-F238E27FC236}">
                <a16:creationId xmlns:a16="http://schemas.microsoft.com/office/drawing/2014/main" id="{BBC7E9BE-7ED2-4698-E907-5339A5722042}"/>
              </a:ext>
            </a:extLst>
          </p:cNvPr>
          <p:cNvSpPr>
            <a:spLocks noGrp="1"/>
          </p:cNvSpPr>
          <p:nvPr>
            <p:ph type="ftr" sz="quarter" idx="11"/>
          </p:nvPr>
        </p:nvSpPr>
        <p:spPr/>
        <p:txBody>
          <a:bodyPr/>
          <a:lstStyle/>
          <a:p>
            <a:r>
              <a:rPr lang="de-DE"/>
              <a:t>Презентація EUDR HDH</a:t>
            </a:r>
          </a:p>
        </p:txBody>
      </p:sp>
      <p:sp>
        <p:nvSpPr>
          <p:cNvPr id="5" name="Foliennummernplatzhalter 4">
            <a:extLst>
              <a:ext uri="{FF2B5EF4-FFF2-40B4-BE49-F238E27FC236}">
                <a16:creationId xmlns:a16="http://schemas.microsoft.com/office/drawing/2014/main" id="{57BE80B4-59B8-B3DC-9E41-C614BB03B98C}"/>
              </a:ext>
            </a:extLst>
          </p:cNvPr>
          <p:cNvSpPr>
            <a:spLocks noGrp="1"/>
          </p:cNvSpPr>
          <p:nvPr>
            <p:ph type="sldNum" sz="quarter" idx="12"/>
          </p:nvPr>
        </p:nvSpPr>
        <p:spPr/>
        <p:txBody>
          <a:bodyPr/>
          <a:lstStyle/>
          <a:p>
            <a:fld id="{EF7C1965-317C-3B42-B3F2-F0651D9CAB98}" type="slidenum">
              <a:rPr lang="de-DE" smtClean="0"/>
              <a:t>17</a:t>
            </a:fld>
            <a:endParaRPr lang="de-DE"/>
          </a:p>
        </p:txBody>
      </p:sp>
      <p:graphicFrame>
        <p:nvGraphicFramePr>
          <p:cNvPr id="8" name="Table 1">
            <a:extLst>
              <a:ext uri="{FF2B5EF4-FFF2-40B4-BE49-F238E27FC236}">
                <a16:creationId xmlns:a16="http://schemas.microsoft.com/office/drawing/2014/main" id="{01DD4387-23B7-4EC7-DB43-BCD4D3E03C2E}"/>
              </a:ext>
            </a:extLst>
          </p:cNvPr>
          <p:cNvGraphicFramePr>
            <a:graphicFrameLocks noGrp="1"/>
          </p:cNvGraphicFramePr>
          <p:nvPr>
            <p:extLst>
              <p:ext uri="{D42A27DB-BD31-4B8C-83A1-F6EECF244321}">
                <p14:modId xmlns:p14="http://schemas.microsoft.com/office/powerpoint/2010/main" val="39815742"/>
              </p:ext>
            </p:extLst>
          </p:nvPr>
        </p:nvGraphicFramePr>
        <p:xfrm>
          <a:off x="5515583" y="956310"/>
          <a:ext cx="6391072" cy="5537200"/>
        </p:xfrm>
        <a:graphic>
          <a:graphicData uri="http://schemas.openxmlformats.org/drawingml/2006/table">
            <a:tbl>
              <a:tblPr firstRow="1" bandRow="1">
                <a:tableStyleId>{5C22544A-7EE6-4342-B048-85BDC9FD1C3A}</a:tableStyleId>
              </a:tblPr>
              <a:tblGrid>
                <a:gridCol w="1994170">
                  <a:extLst>
                    <a:ext uri="{9D8B030D-6E8A-4147-A177-3AD203B41FA5}">
                      <a16:colId xmlns:a16="http://schemas.microsoft.com/office/drawing/2014/main" val="4189857235"/>
                    </a:ext>
                  </a:extLst>
                </a:gridCol>
                <a:gridCol w="4396902">
                  <a:extLst>
                    <a:ext uri="{9D8B030D-6E8A-4147-A177-3AD203B41FA5}">
                      <a16:colId xmlns:a16="http://schemas.microsoft.com/office/drawing/2014/main" val="1791313719"/>
                    </a:ext>
                  </a:extLst>
                </a:gridCol>
              </a:tblGrid>
              <a:tr h="370840">
                <a:tc>
                  <a:txBody>
                    <a:bodyPr/>
                    <a:lstStyle/>
                    <a:p>
                      <a:r>
                        <a:rPr lang="de-DE" sz="1600" noProof="0" dirty="0">
                          <a:latin typeface="Arial"/>
                          <a:cs typeface="Arial"/>
                        </a:rPr>
                        <a:t>Ролі EUDR</a:t>
                      </a:r>
                    </a:p>
                  </a:txBody>
                  <a:tcPr/>
                </a:tc>
                <a:tc>
                  <a:txBody>
                    <a:bodyPr/>
                    <a:lstStyle/>
                    <a:p>
                      <a:r>
                        <a:rPr lang="en-US" sz="1600">
                          <a:latin typeface="Arial"/>
                          <a:cs typeface="Arial"/>
                        </a:rPr>
                        <a:t>Визначення (ст. 2 EUDR)</a:t>
                      </a:r>
                    </a:p>
                  </a:txBody>
                  <a:tcPr/>
                </a:tc>
                <a:extLst>
                  <a:ext uri="{0D108BD9-81ED-4DB2-BD59-A6C34878D82A}">
                    <a16:rowId xmlns:a16="http://schemas.microsoft.com/office/drawing/2014/main" val="1571716792"/>
                  </a:ext>
                </a:extLst>
              </a:tr>
              <a:tr h="370840">
                <a:tc>
                  <a:txBody>
                    <a:bodyPr/>
                    <a:lstStyle/>
                    <a:p>
                      <a:r>
                        <a:rPr lang="de-DE" sz="1400" b="1" i="0" noProof="0" dirty="0">
                          <a:latin typeface="Arial"/>
                          <a:cs typeface="Arial"/>
                        </a:rPr>
                        <a:t>Учасник ринку </a:t>
                      </a:r>
                      <a:r>
                        <a:rPr lang="de-DE" sz="1400" b="0" i="0" noProof="0" dirty="0">
                          <a:latin typeface="Arial"/>
                          <a:cs typeface="Arial"/>
                        </a:rPr>
                        <a:t>- оператор</a:t>
                      </a:r>
                    </a:p>
                  </a:txBody>
                  <a:tcPr anchor="ctr"/>
                </a:tc>
                <a:tc>
                  <a:txBody>
                    <a:bodyPr/>
                    <a:lstStyle/>
                    <a:p>
                      <a:pPr lvl="0">
                        <a:buNone/>
                      </a:pPr>
                      <a:r>
                        <a:rPr lang="de-DE" sz="1050" b="0" i="0" u="none" strike="noStrike" noProof="0" dirty="0">
                          <a:solidFill>
                            <a:srgbClr val="000000"/>
                          </a:solidFill>
                          <a:latin typeface="Arial"/>
                          <a:cs typeface="Arial"/>
                        </a:rPr>
                        <a:t>Будь-яка фізична або юридична особа, яка розміщує на ринку або експортує відповідну продукцію в процесі комерційної діяльності; поширені запитання: </a:t>
                      </a:r>
                      <a:r>
                        <a:rPr lang="de-DE" sz="1050" b="1" i="0" u="none" strike="noStrike" noProof="0" dirty="0">
                          <a:solidFill>
                            <a:srgbClr val="000000"/>
                          </a:solidFill>
                          <a:latin typeface="Arial"/>
                          <a:cs typeface="Arial"/>
                        </a:rPr>
                        <a:t>Різниця між оператором </a:t>
                      </a:r>
                      <a:r>
                        <a:rPr lang="de-DE" sz="1050" b="1" i="0" u="none" strike="noStrike" noProof="0" dirty="0" err="1">
                          <a:solidFill>
                            <a:srgbClr val="000000"/>
                          </a:solidFill>
                          <a:latin typeface="Arial"/>
                          <a:cs typeface="Arial"/>
                        </a:rPr>
                        <a:t>видобутку </a:t>
                      </a:r>
                      <a:r>
                        <a:rPr lang="de-DE" sz="1050" b="1" i="0" u="none" strike="noStrike" noProof="0" dirty="0">
                          <a:solidFill>
                            <a:srgbClr val="000000"/>
                          </a:solidFill>
                          <a:latin typeface="Arial"/>
                          <a:cs typeface="Arial"/>
                        </a:rPr>
                        <a:t>та переробки </a:t>
                      </a:r>
                      <a:r>
                        <a:rPr lang="de-DE" sz="1050" b="0" i="0" u="none" strike="noStrike" noProof="0" dirty="0">
                          <a:solidFill>
                            <a:srgbClr val="000000"/>
                          </a:solidFill>
                          <a:latin typeface="Arial"/>
                          <a:cs typeface="Arial"/>
                        </a:rPr>
                        <a:t>(</a:t>
                      </a:r>
                      <a:r>
                        <a:rPr lang="de-DE" sz="1050" b="0" i="0" u="none" strike="noStrike" noProof="0" dirty="0" err="1">
                          <a:solidFill>
                            <a:srgbClr val="000000"/>
                          </a:solidFill>
                          <a:latin typeface="Arial"/>
                          <a:cs typeface="Arial"/>
                        </a:rPr>
                        <a:t>перший дистриб'ютор </a:t>
                      </a:r>
                      <a:r>
                        <a:rPr lang="de-DE" sz="1050" b="0" i="0" u="none" strike="noStrike" noProof="0" dirty="0">
                          <a:solidFill>
                            <a:srgbClr val="000000"/>
                          </a:solidFill>
                          <a:latin typeface="Arial"/>
                          <a:cs typeface="Arial"/>
                        </a:rPr>
                        <a:t>або частина ланцюга переробки)</a:t>
                      </a:r>
                      <a:endParaRPr lang="de-DE" sz="1050" b="0" noProof="0" dirty="0">
                        <a:latin typeface="Arial"/>
                        <a:cs typeface="Arial"/>
                      </a:endParaRPr>
                    </a:p>
                  </a:txBody>
                  <a:tcPr/>
                </a:tc>
                <a:extLst>
                  <a:ext uri="{0D108BD9-81ED-4DB2-BD59-A6C34878D82A}">
                    <a16:rowId xmlns:a16="http://schemas.microsoft.com/office/drawing/2014/main" val="2908476667"/>
                  </a:ext>
                </a:extLst>
              </a:tr>
              <a:tr h="370839">
                <a:tc>
                  <a:txBody>
                    <a:bodyPr/>
                    <a:lstStyle/>
                    <a:p>
                      <a:r>
                        <a:rPr lang="de-DE" sz="1400" b="1" i="0" u="none" strike="noStrike" kern="1200" baseline="0" dirty="0">
                          <a:solidFill>
                            <a:schemeClr val="dk1"/>
                          </a:solidFill>
                          <a:latin typeface="Arial" panose="020B0604020202020204" pitchFamily="34" charset="0"/>
                          <a:ea typeface="+mn-ea"/>
                          <a:cs typeface="Arial" panose="020B0604020202020204" pitchFamily="34" charset="0"/>
                        </a:rPr>
                        <a:t>"мікро- </a:t>
                      </a:r>
                      <a:r>
                        <a:rPr lang="de-DE" sz="1400" b="1" i="0" u="none" strike="noStrike" kern="1200" baseline="0" dirty="0" err="1">
                          <a:solidFill>
                            <a:schemeClr val="dk1"/>
                          </a:solidFill>
                          <a:latin typeface="Arial" panose="020B0604020202020204" pitchFamily="34" charset="0"/>
                          <a:ea typeface="+mn-ea"/>
                          <a:cs typeface="Arial" panose="020B0604020202020204" pitchFamily="34" charset="0"/>
                        </a:rPr>
                        <a:t>або</a:t>
                      </a:r>
                      <a:r>
                        <a:rPr lang="de-DE" sz="1400" b="1" i="0" u="none" strike="noStrike" kern="1200" baseline="0" dirty="0">
                          <a:solidFill>
                            <a:schemeClr val="dk1"/>
                          </a:solidFill>
                          <a:latin typeface="Arial" panose="020B0604020202020204" pitchFamily="34" charset="0"/>
                          <a:ea typeface="+mn-ea"/>
                          <a:cs typeface="Arial" panose="020B0604020202020204" pitchFamily="34" charset="0"/>
                        </a:rPr>
                        <a:t> </a:t>
                      </a:r>
                      <a:r>
                        <a:rPr lang="de-DE" sz="1400" b="1" i="0" u="none" strike="noStrike" kern="1200" baseline="0" dirty="0" err="1">
                          <a:solidFill>
                            <a:schemeClr val="dk1"/>
                          </a:solidFill>
                          <a:latin typeface="Arial" panose="020B0604020202020204" pitchFamily="34" charset="0"/>
                          <a:ea typeface="+mn-ea"/>
                          <a:cs typeface="Arial" panose="020B0604020202020204" pitchFamily="34" charset="0"/>
                        </a:rPr>
                        <a:t>мал</a:t>
                      </a:r>
                      <a:r>
                        <a:rPr lang="uk-UA" sz="1400" b="1" i="0" u="none" strike="noStrike" kern="1200" baseline="0" dirty="0">
                          <a:solidFill>
                            <a:schemeClr val="dk1"/>
                          </a:solidFill>
                          <a:latin typeface="Arial" panose="020B0604020202020204" pitchFamily="34" charset="0"/>
                          <a:ea typeface="+mn-ea"/>
                          <a:cs typeface="Arial" panose="020B0604020202020204" pitchFamily="34" charset="0"/>
                        </a:rPr>
                        <a:t>опотуж</a:t>
                      </a:r>
                      <a:r>
                        <a:rPr lang="de-DE" sz="1400" b="1" i="0" u="none" strike="noStrike" kern="1200" baseline="0" dirty="0" err="1">
                          <a:solidFill>
                            <a:schemeClr val="dk1"/>
                          </a:solidFill>
                          <a:latin typeface="Arial" panose="020B0604020202020204" pitchFamily="34" charset="0"/>
                          <a:ea typeface="+mn-ea"/>
                          <a:cs typeface="Arial" panose="020B0604020202020204" pitchFamily="34" charset="0"/>
                        </a:rPr>
                        <a:t>ний</a:t>
                      </a:r>
                      <a:r>
                        <a:rPr lang="de-DE" sz="1400" b="1" i="0" u="none" strike="noStrike" kern="1200" baseline="0" dirty="0">
                          <a:solidFill>
                            <a:schemeClr val="dk1"/>
                          </a:solidFill>
                          <a:latin typeface="Arial" panose="020B0604020202020204" pitchFamily="34" charset="0"/>
                          <a:ea typeface="+mn-ea"/>
                          <a:cs typeface="Arial" panose="020B0604020202020204" pitchFamily="34" charset="0"/>
                        </a:rPr>
                        <a:t> оператор</a:t>
                      </a:r>
                    </a:p>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"micro or small primary operator’ </a:t>
                      </a:r>
                      <a:endParaRPr lang="de-DE" sz="1400" b="1" i="0" u="none" strike="noStrike" kern="1200" baseline="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r>
                        <a:rPr lang="de-DE" sz="1050" b="0" i="0" u="none" strike="noStrike" kern="1200" baseline="0" dirty="0">
                          <a:solidFill>
                            <a:schemeClr val="dk1"/>
                          </a:solidFill>
                          <a:latin typeface="Arial" panose="020B0604020202020204" pitchFamily="34" charset="0"/>
                          <a:ea typeface="+mn-ea"/>
                          <a:cs typeface="Arial" panose="020B0604020202020204" pitchFamily="34" charset="0"/>
                        </a:rPr>
                        <a:t>Оператори будь-якої організаційно-правової форми, які є фізичними особами або мікро- чи малими підприємствами у значенні статті 3(1) або першого підпункту статті 3(2) Директиви. перший підпункт статті 3(2) Директиви 2013/34/ЄС Європейського Парламенту та Ради (, засновані в країні, </a:t>
                      </a:r>
                      <a:r>
                        <a:rPr lang="de-DE" sz="1050" b="1" i="0" u="none" strike="noStrike" kern="1200" baseline="0" dirty="0">
                          <a:solidFill>
                            <a:schemeClr val="dk1"/>
                          </a:solidFill>
                          <a:latin typeface="Arial" panose="020B0604020202020204" pitchFamily="34" charset="0"/>
                          <a:ea typeface="+mn-ea"/>
                          <a:cs typeface="Arial" panose="020B0604020202020204" pitchFamily="34" charset="0"/>
                        </a:rPr>
                        <a:t>яка класифікується як країна з низьким рівнем ризику </a:t>
                      </a:r>
                      <a:r>
                        <a:rPr lang="de-DE" sz="1050" b="0" i="0" u="none" strike="noStrike" kern="1200" baseline="0" dirty="0">
                          <a:solidFill>
                            <a:schemeClr val="dk1"/>
                          </a:solidFill>
                          <a:latin typeface="Arial" panose="020B0604020202020204" pitchFamily="34" charset="0"/>
                          <a:ea typeface="+mn-ea"/>
                          <a:cs typeface="Arial" panose="020B0604020202020204" pitchFamily="34" charset="0"/>
                        </a:rPr>
                        <a:t>відповідно до статті 29 цього Регламенту, та які </a:t>
                      </a:r>
                      <a:r>
                        <a:rPr lang="de-DE" sz="1050" b="1" i="0" u="none" strike="noStrike" kern="1200" baseline="0" dirty="0">
                          <a:solidFill>
                            <a:schemeClr val="dk1"/>
                          </a:solidFill>
                          <a:latin typeface="Arial" panose="020B0604020202020204" pitchFamily="34" charset="0"/>
                          <a:ea typeface="+mn-ea"/>
                          <a:cs typeface="Arial" panose="020B0604020202020204" pitchFamily="34" charset="0"/>
                        </a:rPr>
                        <a:t>розміщують на ринку або експортують в</a:t>
                      </a:r>
                      <a:r>
                        <a:rPr lang="de-DE" sz="1050" b="0" i="0" u="none" strike="noStrike" kern="1200" baseline="0" dirty="0">
                          <a:solidFill>
                            <a:schemeClr val="dk1"/>
                          </a:solidFill>
                          <a:latin typeface="Arial" panose="020B0604020202020204" pitchFamily="34" charset="0"/>
                          <a:ea typeface="+mn-ea"/>
                          <a:cs typeface="Arial" panose="020B0604020202020204" pitchFamily="34" charset="0"/>
                        </a:rPr>
                        <a:t> процесі комерційної </a:t>
                      </a:r>
                      <a:r>
                        <a:rPr lang="de-DE" sz="1050" b="1" i="0" u="none" strike="noStrike" kern="1200" baseline="0" dirty="0">
                          <a:solidFill>
                            <a:schemeClr val="dk1"/>
                          </a:solidFill>
                          <a:latin typeface="Arial" panose="020B0604020202020204" pitchFamily="34" charset="0"/>
                          <a:ea typeface="+mn-ea"/>
                          <a:cs typeface="Arial" panose="020B0604020202020204" pitchFamily="34" charset="0"/>
                        </a:rPr>
                        <a:t>діяльності відповідні продукти, </a:t>
                      </a:r>
                      <a:r>
                        <a:rPr lang="de-DE" sz="1050" b="0" i="0" u="none" strike="noStrike" kern="1200" baseline="0" dirty="0">
                          <a:solidFill>
                            <a:schemeClr val="dk1"/>
                          </a:solidFill>
                          <a:latin typeface="Arial" panose="020B0604020202020204" pitchFamily="34" charset="0"/>
                          <a:ea typeface="+mn-ea"/>
                          <a:cs typeface="Arial" panose="020B0604020202020204" pitchFamily="34" charset="0"/>
                        </a:rPr>
                        <a:t>які ці оператори </a:t>
                      </a:r>
                      <a:r>
                        <a:rPr lang="de-DE" sz="1050" b="1" i="0" u="none" strike="noStrike" kern="1200" baseline="0" dirty="0">
                          <a:solidFill>
                            <a:schemeClr val="dk1"/>
                          </a:solidFill>
                          <a:latin typeface="Arial" panose="020B0604020202020204" pitchFamily="34" charset="0"/>
                          <a:ea typeface="+mn-ea"/>
                          <a:cs typeface="Arial" panose="020B0604020202020204" pitchFamily="34" charset="0"/>
                        </a:rPr>
                        <a:t>виростили, зібрали, отримали або виростили </a:t>
                      </a:r>
                      <a:r>
                        <a:rPr lang="de-DE" sz="1050" b="0" i="0" u="none" strike="noStrike" kern="1200" baseline="0" dirty="0">
                          <a:solidFill>
                            <a:schemeClr val="dk1"/>
                          </a:solidFill>
                          <a:latin typeface="Arial" panose="020B0604020202020204" pitchFamily="34" charset="0"/>
                          <a:ea typeface="+mn-ea"/>
                          <a:cs typeface="Arial" panose="020B0604020202020204" pitchFamily="34" charset="0"/>
                        </a:rPr>
                        <a:t>на землі або, у випадку тварин великої рогатої худоби, на фермах в цій країні; сюди входять оператори, які перевищують межі принаймні двох з трьох критеріїв, викладених у статті 3(1) та першому підпункті статті 3(2) Директиви 2013/34/ЄС, але можуть продемонструвати, що частини загальної суми їхнього балансу, чистого обороту та середньої кількості працівників протягом фінансового року, які стосуються відповідної сировини та відповідної продукції, не перевищують межі принаймні двох з трьох зазначених критеріїв; </a:t>
                      </a:r>
                    </a:p>
                  </a:txBody>
                  <a:tcPr/>
                </a:tc>
                <a:extLst>
                  <a:ext uri="{0D108BD9-81ED-4DB2-BD59-A6C34878D82A}">
                    <a16:rowId xmlns:a16="http://schemas.microsoft.com/office/drawing/2014/main" val="2872880530"/>
                  </a:ext>
                </a:extLst>
              </a:tr>
              <a:tr h="370839">
                <a:tc>
                  <a:txBody>
                    <a:bodyPr/>
                    <a:lstStyle/>
                    <a:p>
                      <a:r>
                        <a:rPr lang="de-DE" sz="1400" b="1" i="0" u="none" strike="noStrike" kern="1200" baseline="0" dirty="0">
                          <a:solidFill>
                            <a:schemeClr val="dk1"/>
                          </a:solidFill>
                          <a:latin typeface="Arial" panose="020B0604020202020204" pitchFamily="34" charset="0"/>
                          <a:ea typeface="+mn-ea"/>
                          <a:cs typeface="Arial" panose="020B0604020202020204" pitchFamily="34" charset="0"/>
                        </a:rPr>
                        <a:t>"оператор з переробки та збуту </a:t>
                      </a:r>
                    </a:p>
                    <a:p>
                      <a:r>
                        <a:rPr lang="de-DE" sz="1400" b="0" i="0" u="none" strike="noStrike" kern="1200" baseline="0" dirty="0">
                          <a:solidFill>
                            <a:schemeClr val="dk1"/>
                          </a:solidFill>
                          <a:latin typeface="Arial" panose="020B0604020202020204" pitchFamily="34" charset="0"/>
                          <a:ea typeface="+mn-ea"/>
                          <a:cs typeface="Arial" panose="020B0604020202020204" pitchFamily="34" charset="0"/>
                        </a:rPr>
                        <a:t>Downstream </a:t>
                      </a:r>
                      <a:r>
                        <a:rPr lang="de-DE" sz="1400" b="0" i="0" u="none" strike="noStrike" kern="1200" baseline="0" dirty="0" err="1">
                          <a:solidFill>
                            <a:schemeClr val="dk1"/>
                          </a:solidFill>
                          <a:latin typeface="Arial" panose="020B0604020202020204" pitchFamily="34" charset="0"/>
                          <a:ea typeface="+mn-ea"/>
                          <a:cs typeface="Arial" panose="020B0604020202020204" pitchFamily="34" charset="0"/>
                        </a:rPr>
                        <a:t>operator</a:t>
                      </a:r>
                      <a:endParaRPr lang="de-DE"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0" i="0" u="none" strike="noStrike" kern="1200" baseline="0" dirty="0">
                          <a:solidFill>
                            <a:schemeClr val="dk1"/>
                          </a:solidFill>
                          <a:latin typeface="Arial" panose="020B0604020202020204" pitchFamily="34" charset="0"/>
                          <a:ea typeface="+mn-ea"/>
                          <a:cs typeface="Arial" panose="020B0604020202020204" pitchFamily="34" charset="0"/>
                        </a:rPr>
                        <a:t>будь-яка фізична або юридична особа, яка в процесі комерційної діяльності розміщує на ринку або експортує відповідну продукцію, яка була виготовлена з використанням відповідної сировини і є об'єктом декларації належної обачності або спрощеної декларації;</a:t>
                      </a:r>
                    </a:p>
                  </a:txBody>
                  <a:tcPr/>
                </a:tc>
                <a:extLst>
                  <a:ext uri="{0D108BD9-81ED-4DB2-BD59-A6C34878D82A}">
                    <a16:rowId xmlns:a16="http://schemas.microsoft.com/office/drawing/2014/main" val="2520038949"/>
                  </a:ext>
                </a:extLst>
              </a:tr>
              <a:tr h="370840">
                <a:tc>
                  <a:txBody>
                    <a:bodyPr/>
                    <a:lstStyle/>
                    <a:p>
                      <a:r>
                        <a:rPr lang="de-DE" sz="1400" b="0" i="0" noProof="0" dirty="0">
                          <a:latin typeface="Arial"/>
                          <a:cs typeface="Arial"/>
                        </a:rPr>
                        <a:t>Т</a:t>
                      </a:r>
                      <a:r>
                        <a:rPr lang="uk-UA" sz="1400" b="0" i="0" noProof="0" dirty="0">
                          <a:latin typeface="Arial"/>
                          <a:cs typeface="Arial"/>
                        </a:rPr>
                        <a:t>рейдер</a:t>
                      </a:r>
                      <a:r>
                        <a:rPr lang="de-DE" sz="1400" b="0" i="0" noProof="0" dirty="0">
                          <a:latin typeface="Arial"/>
                          <a:cs typeface="Arial"/>
                        </a:rPr>
                        <a:t> - Trader</a:t>
                      </a:r>
                    </a:p>
                  </a:txBody>
                  <a:tcPr anchor="ctr"/>
                </a:tc>
                <a:tc>
                  <a:txBody>
                    <a:bodyPr/>
                    <a:lstStyle/>
                    <a:p>
                      <a:pPr lvl="0">
                        <a:buNone/>
                      </a:pPr>
                      <a:r>
                        <a:rPr lang="de-DE" sz="1050" b="0" i="0" u="none" strike="noStrike" noProof="0" dirty="0">
                          <a:latin typeface="Arial"/>
                          <a:cs typeface="Arial"/>
                        </a:rPr>
                        <a:t>будь-яка особа в ланцюгу постачання, крім оператора, яка в процесі комерційної діяльності робить відповідні продукти доступними на ринку;</a:t>
                      </a:r>
                      <a:endParaRPr lang="de-DE" sz="1050" noProof="0" dirty="0">
                        <a:latin typeface="Arial"/>
                        <a:cs typeface="Arial"/>
                      </a:endParaRPr>
                    </a:p>
                  </a:txBody>
                  <a:tcPr/>
                </a:tc>
                <a:extLst>
                  <a:ext uri="{0D108BD9-81ED-4DB2-BD59-A6C34878D82A}">
                    <a16:rowId xmlns:a16="http://schemas.microsoft.com/office/drawing/2014/main" val="3325185893"/>
                  </a:ext>
                </a:extLst>
              </a:tr>
            </a:tbl>
          </a:graphicData>
        </a:graphic>
      </p:graphicFrame>
      <p:pic>
        <p:nvPicPr>
          <p:cNvPr id="3" name="Grafik 2" descr="Ein Bild, das Text, Screenshot, Diagramm, Schrift enthält.&#10;&#10;KI-generierte Inhalte können fehlerhaft sein.">
            <a:extLst>
              <a:ext uri="{FF2B5EF4-FFF2-40B4-BE49-F238E27FC236}">
                <a16:creationId xmlns:a16="http://schemas.microsoft.com/office/drawing/2014/main" id="{AD619A1F-448C-797C-8169-B5F7B894EC36}"/>
              </a:ext>
            </a:extLst>
          </p:cNvPr>
          <p:cNvPicPr>
            <a:picLocks noChangeAspect="1"/>
          </p:cNvPicPr>
          <p:nvPr/>
        </p:nvPicPr>
        <p:blipFill>
          <a:blip r:embed="rId2"/>
          <a:stretch>
            <a:fillRect/>
          </a:stretch>
        </p:blipFill>
        <p:spPr>
          <a:xfrm>
            <a:off x="247035" y="1060573"/>
            <a:ext cx="5046578" cy="5377847"/>
          </a:xfrm>
          <a:prstGeom prst="rect">
            <a:avLst/>
          </a:prstGeom>
        </p:spPr>
      </p:pic>
    </p:spTree>
    <p:extLst>
      <p:ext uri="{BB962C8B-B14F-4D97-AF65-F5344CB8AC3E}">
        <p14:creationId xmlns:p14="http://schemas.microsoft.com/office/powerpoint/2010/main" val="4272441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8FF09-2AA5-F94A-ED71-AD94969837E8}"/>
              </a:ext>
            </a:extLst>
          </p:cNvPr>
          <p:cNvSpPr>
            <a:spLocks noGrp="1"/>
          </p:cNvSpPr>
          <p:nvPr>
            <p:ph type="title"/>
          </p:nvPr>
        </p:nvSpPr>
        <p:spPr>
          <a:xfrm>
            <a:off x="709608" y="136525"/>
            <a:ext cx="10515600" cy="720000"/>
          </a:xfrm>
        </p:spPr>
        <p:txBody>
          <a:bodyPr>
            <a:normAutofit fontScale="90000"/>
          </a:bodyPr>
          <a:lstStyle/>
          <a:p>
            <a:r>
              <a:rPr lang="en-US" b="1" dirty="0">
                <a:latin typeface="Arial" panose="020B0604020202020204" pitchFamily="34" charset="0"/>
                <a:cs typeface="Arial" panose="020B0604020202020204" pitchFamily="34" charset="0"/>
              </a:rPr>
              <a:t>НОВИНКА: </a:t>
            </a:r>
            <a:r>
              <a:rPr lang="en-US" b="1" dirty="0" err="1">
                <a:latin typeface="Arial" panose="020B0604020202020204" pitchFamily="34" charset="0"/>
                <a:cs typeface="Arial" panose="020B0604020202020204" pitchFamily="34" charset="0"/>
              </a:rPr>
              <a:t>Мікро</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або</a:t>
            </a:r>
            <a:r>
              <a:rPr lang="en-US" b="1" dirty="0">
                <a:latin typeface="Arial" panose="020B0604020202020204" pitchFamily="34" charset="0"/>
                <a:cs typeface="Arial" panose="020B0604020202020204" pitchFamily="34" charset="0"/>
              </a:rPr>
              <a:t> </a:t>
            </a:r>
            <a:r>
              <a:rPr lang="de-DE" b="1" dirty="0" err="1">
                <a:solidFill>
                  <a:schemeClr val="dk1"/>
                </a:solidFill>
                <a:latin typeface="Arial" panose="020B0604020202020204" pitchFamily="34" charset="0"/>
                <a:cs typeface="Arial" panose="020B0604020202020204" pitchFamily="34" charset="0"/>
              </a:rPr>
              <a:t>мал</a:t>
            </a:r>
            <a:r>
              <a:rPr lang="uk-UA" b="1" dirty="0">
                <a:solidFill>
                  <a:schemeClr val="dk1"/>
                </a:solidFill>
                <a:latin typeface="Arial" panose="020B0604020202020204" pitchFamily="34" charset="0"/>
                <a:cs typeface="Arial" panose="020B0604020202020204" pitchFamily="34" charset="0"/>
              </a:rPr>
              <a:t>опотуж</a:t>
            </a:r>
            <a:r>
              <a:rPr lang="de-DE" b="1" dirty="0" err="1">
                <a:solidFill>
                  <a:schemeClr val="dk1"/>
                </a:solidFill>
                <a:latin typeface="Arial" panose="020B0604020202020204" pitchFamily="34" charset="0"/>
                <a:cs typeface="Arial" panose="020B0604020202020204" pitchFamily="34" charset="0"/>
              </a:rPr>
              <a:t>ний</a:t>
            </a:r>
            <a:r>
              <a:rPr lang="de-DE" b="1" dirty="0">
                <a:solidFill>
                  <a:schemeClr val="dk1"/>
                </a:solidFill>
                <a:latin typeface="Arial" panose="020B0604020202020204" pitchFamily="34" charset="0"/>
                <a:cs typeface="Arial" panose="020B0604020202020204" pitchFamily="34" charset="0"/>
              </a:rPr>
              <a:t> </a:t>
            </a:r>
            <a:r>
              <a:rPr lang="de-DE" b="1" dirty="0" err="1">
                <a:solidFill>
                  <a:schemeClr val="dk1"/>
                </a:solidFill>
                <a:latin typeface="Arial" panose="020B0604020202020204" pitchFamily="34" charset="0"/>
                <a:cs typeface="Arial" panose="020B0604020202020204" pitchFamily="34" charset="0"/>
              </a:rPr>
              <a:t>оператор</a:t>
            </a:r>
            <a:endParaRPr lang="de-DE" dirty="0"/>
          </a:p>
        </p:txBody>
      </p:sp>
      <p:pic>
        <p:nvPicPr>
          <p:cNvPr id="7" name="Inhaltsplatzhalter 6" descr="Ein Bild, das Text, Papier, Schrift, Dokument enthält.&#10;&#10;KI-generierte Inhalte können fehlerhaft sein.">
            <a:extLst>
              <a:ext uri="{FF2B5EF4-FFF2-40B4-BE49-F238E27FC236}">
                <a16:creationId xmlns:a16="http://schemas.microsoft.com/office/drawing/2014/main" id="{632E4FDD-1FB5-3704-5BE1-58224B745A73}"/>
              </a:ext>
            </a:extLst>
          </p:cNvPr>
          <p:cNvPicPr>
            <a:picLocks noGrp="1" noChangeAspect="1"/>
          </p:cNvPicPr>
          <p:nvPr>
            <p:ph idx="1"/>
          </p:nvPr>
        </p:nvPicPr>
        <p:blipFill>
          <a:blip r:embed="rId2"/>
          <a:stretch>
            <a:fillRect/>
          </a:stretch>
        </p:blipFill>
        <p:spPr>
          <a:xfrm>
            <a:off x="6404121" y="1231537"/>
            <a:ext cx="2969603" cy="4946650"/>
          </a:xfrm>
        </p:spPr>
      </p:pic>
      <p:sp>
        <p:nvSpPr>
          <p:cNvPr id="4" name="Fußzeilenplatzhalter 3">
            <a:extLst>
              <a:ext uri="{FF2B5EF4-FFF2-40B4-BE49-F238E27FC236}">
                <a16:creationId xmlns:a16="http://schemas.microsoft.com/office/drawing/2014/main" id="{A42F3767-6157-9953-6CC0-4C47A4E62FBE}"/>
              </a:ext>
            </a:extLst>
          </p:cNvPr>
          <p:cNvSpPr>
            <a:spLocks noGrp="1"/>
          </p:cNvSpPr>
          <p:nvPr>
            <p:ph type="ftr" sz="quarter" idx="11"/>
          </p:nvPr>
        </p:nvSpPr>
        <p:spPr/>
        <p:txBody>
          <a:bodyPr/>
          <a:lstStyle/>
          <a:p>
            <a:r>
              <a:rPr lang="de-DE"/>
              <a:t>Презентація EUDR HDH</a:t>
            </a:r>
          </a:p>
        </p:txBody>
      </p:sp>
      <p:sp>
        <p:nvSpPr>
          <p:cNvPr id="5" name="Foliennummernplatzhalter 4">
            <a:extLst>
              <a:ext uri="{FF2B5EF4-FFF2-40B4-BE49-F238E27FC236}">
                <a16:creationId xmlns:a16="http://schemas.microsoft.com/office/drawing/2014/main" id="{56EF356F-F0D1-E542-E271-21A4E14DF736}"/>
              </a:ext>
            </a:extLst>
          </p:cNvPr>
          <p:cNvSpPr>
            <a:spLocks noGrp="1"/>
          </p:cNvSpPr>
          <p:nvPr>
            <p:ph type="sldNum" sz="quarter" idx="12"/>
          </p:nvPr>
        </p:nvSpPr>
        <p:spPr/>
        <p:txBody>
          <a:bodyPr/>
          <a:lstStyle/>
          <a:p>
            <a:fld id="{EF7C1965-317C-3B42-B3F2-F0651D9CAB98}" type="slidenum">
              <a:rPr lang="de-DE" smtClean="0"/>
              <a:t>18</a:t>
            </a:fld>
            <a:endParaRPr lang="de-DE"/>
          </a:p>
        </p:txBody>
      </p:sp>
      <p:sp>
        <p:nvSpPr>
          <p:cNvPr id="8" name="Textfeld 7">
            <a:extLst>
              <a:ext uri="{FF2B5EF4-FFF2-40B4-BE49-F238E27FC236}">
                <a16:creationId xmlns:a16="http://schemas.microsoft.com/office/drawing/2014/main" id="{ED1D18DF-37DA-89D9-74B0-6DB9953ECCDC}"/>
              </a:ext>
            </a:extLst>
          </p:cNvPr>
          <p:cNvSpPr txBox="1"/>
          <p:nvPr/>
        </p:nvSpPr>
        <p:spPr>
          <a:xfrm>
            <a:off x="327660" y="841489"/>
            <a:ext cx="5966460" cy="4247317"/>
          </a:xfrm>
          <a:prstGeom prst="rect">
            <a:avLst/>
          </a:prstGeom>
          <a:noFill/>
        </p:spPr>
        <p:txBody>
          <a:bodyPr wrap="square" rtlCol="0">
            <a:spAutoFit/>
          </a:bodyPr>
          <a:lstStyle/>
          <a:p>
            <a:pPr marL="285750" indent="-285750">
              <a:buFont typeface="Arial" panose="020B0604020202020204" pitchFamily="34" charset="0"/>
              <a:buChar char="•"/>
            </a:pPr>
            <a:r>
              <a:rPr lang="de-DE" dirty="0"/>
              <a:t>Вважається "підкатегорією" учасника ринку (</a:t>
            </a:r>
            <a:r>
              <a:rPr lang="de-DE" i="1" dirty="0"/>
              <a:t>мікро- </a:t>
            </a:r>
            <a:r>
              <a:rPr lang="de-DE" i="1" dirty="0" err="1"/>
              <a:t>або</a:t>
            </a:r>
            <a:r>
              <a:rPr lang="de-DE" i="1" dirty="0"/>
              <a:t> </a:t>
            </a:r>
            <a:r>
              <a:rPr lang="de-DE" i="1" dirty="0" err="1"/>
              <a:t>мал</a:t>
            </a:r>
            <a:r>
              <a:rPr lang="uk-UA" i="1" dirty="0"/>
              <a:t>опотуж</a:t>
            </a:r>
            <a:r>
              <a:rPr lang="de-DE" i="1" dirty="0" err="1"/>
              <a:t>ний</a:t>
            </a:r>
            <a:r>
              <a:rPr lang="de-DE" i="1" dirty="0"/>
              <a:t> </a:t>
            </a:r>
            <a:r>
              <a:rPr lang="de-DE" i="1" dirty="0" err="1"/>
              <a:t>оператор</a:t>
            </a:r>
            <a:r>
              <a:rPr lang="uk-UA" i="1" dirty="0"/>
              <a:t> </a:t>
            </a:r>
            <a:r>
              <a:rPr lang="de-DE" i="1" dirty="0"/>
              <a:t>MSPO</a:t>
            </a:r>
            <a:r>
              <a:rPr lang="de-DE" dirty="0"/>
              <a:t>)</a:t>
            </a:r>
          </a:p>
          <a:p>
            <a:pPr marL="285750" indent="-285750">
              <a:buFont typeface="Arial" panose="020B0604020202020204" pitchFamily="34" charset="0"/>
              <a:buChar char="•"/>
            </a:pPr>
            <a:r>
              <a:rPr lang="de-DE" dirty="0"/>
              <a:t>Не повинен подавати декларацію </a:t>
            </a:r>
            <a:r>
              <a:rPr lang="de-DE" dirty="0" err="1"/>
              <a:t>про</a:t>
            </a:r>
            <a:r>
              <a:rPr lang="de-DE" dirty="0"/>
              <a:t> </a:t>
            </a:r>
            <a:r>
              <a:rPr lang="uk-UA"/>
              <a:t>дотримання стандартів</a:t>
            </a:r>
            <a:r>
              <a:rPr lang="de-DE"/>
              <a:t>, </a:t>
            </a:r>
            <a:r>
              <a:rPr lang="de-DE" dirty="0"/>
              <a:t>але на нього поширюється зобов'язання щодо належної обачності</a:t>
            </a:r>
          </a:p>
          <a:p>
            <a:pPr marL="285750" indent="-285750">
              <a:buFont typeface="Arial" panose="020B0604020202020204" pitchFamily="34" charset="0"/>
              <a:buChar char="•"/>
            </a:pPr>
            <a:r>
              <a:rPr lang="de-DE" dirty="0"/>
              <a:t>Повинен подати одноразову декларацію в ІС (див. праворуч) і отримує фіксований ідентифікаційний номер</a:t>
            </a:r>
          </a:p>
          <a:p>
            <a:pPr marL="742950" lvl="1" indent="-285750">
              <a:buFont typeface="Arial" panose="020B0604020202020204" pitchFamily="34" charset="0"/>
              <a:buChar char="•"/>
            </a:pPr>
            <a:r>
              <a:rPr lang="de-DE" dirty="0"/>
              <a:t>(код ТН ЗЕД, передбачуваний річний обсяг врожаю, "власна маса"(?), поштова адреса господарства)</a:t>
            </a:r>
          </a:p>
          <a:p>
            <a:pPr marL="285750" indent="-285750">
              <a:buFont typeface="Arial" panose="020B0604020202020204" pitchFamily="34" charset="0"/>
              <a:buChar char="•"/>
            </a:pPr>
            <a:r>
              <a:rPr lang="de-DE" dirty="0"/>
              <a:t>Він повинен передати його своїм клієнтам</a:t>
            </a:r>
          </a:p>
          <a:p>
            <a:pPr marL="285750" indent="-285750">
              <a:buFont typeface="Arial" panose="020B0604020202020204" pitchFamily="34" charset="0"/>
              <a:buChar char="•"/>
            </a:pPr>
            <a:r>
              <a:rPr lang="de-DE" dirty="0"/>
              <a:t>Передумовою для цього є краще забезпечення повного обліку всіх відповідних продуктів, розміщених на ринку ЄС</a:t>
            </a:r>
          </a:p>
        </p:txBody>
      </p:sp>
      <p:sp>
        <p:nvSpPr>
          <p:cNvPr id="9" name="Textfeld 8">
            <a:extLst>
              <a:ext uri="{FF2B5EF4-FFF2-40B4-BE49-F238E27FC236}">
                <a16:creationId xmlns:a16="http://schemas.microsoft.com/office/drawing/2014/main" id="{97888641-4432-5EDB-E720-E9DAC9BE55BA}"/>
              </a:ext>
            </a:extLst>
          </p:cNvPr>
          <p:cNvSpPr txBox="1"/>
          <p:nvPr/>
        </p:nvSpPr>
        <p:spPr>
          <a:xfrm>
            <a:off x="709608" y="4876919"/>
            <a:ext cx="4951267" cy="1661993"/>
          </a:xfrm>
          <a:prstGeom prst="rect">
            <a:avLst/>
          </a:prstGeom>
          <a:noFill/>
        </p:spPr>
        <p:txBody>
          <a:bodyPr wrap="square" rtlCol="0">
            <a:spAutoFit/>
          </a:bodyPr>
          <a:lstStyle/>
          <a:p>
            <a:r>
              <a:rPr lang="de-DE" sz="1200" dirty="0" err="1"/>
              <a:t>Визначення</a:t>
            </a:r>
            <a:r>
              <a:rPr lang="de-DE" sz="1200" dirty="0"/>
              <a:t> EUDR: "</a:t>
            </a:r>
            <a:r>
              <a:rPr lang="de-DE" sz="1200" i="1" dirty="0"/>
              <a:t>мікро- </a:t>
            </a:r>
            <a:r>
              <a:rPr lang="de-DE" sz="1200" i="1" dirty="0" err="1"/>
              <a:t>або</a:t>
            </a:r>
            <a:r>
              <a:rPr lang="de-DE" sz="1200" i="1" dirty="0"/>
              <a:t> </a:t>
            </a:r>
            <a:r>
              <a:rPr lang="de-DE" sz="1200" i="1" dirty="0" err="1"/>
              <a:t>мал</a:t>
            </a:r>
            <a:r>
              <a:rPr lang="uk-UA" sz="1200" i="1" dirty="0"/>
              <a:t>опотуж</a:t>
            </a:r>
            <a:r>
              <a:rPr lang="de-DE" sz="1200" i="1" dirty="0" err="1"/>
              <a:t>ний</a:t>
            </a:r>
            <a:r>
              <a:rPr lang="de-DE" sz="1200" i="1" dirty="0"/>
              <a:t> </a:t>
            </a:r>
            <a:r>
              <a:rPr lang="de-DE" sz="1200" i="1" dirty="0" err="1"/>
              <a:t>оператор</a:t>
            </a:r>
            <a:r>
              <a:rPr lang="de-DE" sz="1200" i="1" dirty="0"/>
              <a:t> " означає операторів будь-якої юридичної форми, які є фізичними особами або мікро- або малими підприємствами, створеними в країні (...), що класифікується як країна з низьким рівнем ризику, і які (...) розміщують на ринку або експортують відповідну продукцію, яку ці оператори виростили, зібрали, видобули або виростили самостійно на відповідній землі (...) в цій країні</a:t>
            </a:r>
            <a:r>
              <a:rPr lang="de-DE" sz="1200" dirty="0"/>
              <a:t>; (...)</a:t>
            </a:r>
          </a:p>
          <a:p>
            <a:endParaRPr lang="de-DE" dirty="0"/>
          </a:p>
        </p:txBody>
      </p:sp>
    </p:spTree>
    <p:extLst>
      <p:ext uri="{BB962C8B-B14F-4D97-AF65-F5344CB8AC3E}">
        <p14:creationId xmlns:p14="http://schemas.microsoft.com/office/powerpoint/2010/main" val="556523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13E78-0AD4-FA91-91CE-3BBDB1B5E311}"/>
            </a:ext>
          </a:extLst>
        </p:cNvPr>
        <p:cNvGrpSpPr/>
        <p:nvPr/>
      </p:nvGrpSpPr>
      <p:grpSpPr>
        <a:xfrm>
          <a:off x="0" y="0"/>
          <a:ext cx="0" cy="0"/>
          <a:chOff x="0" y="0"/>
          <a:chExt cx="0" cy="0"/>
        </a:xfrm>
      </p:grpSpPr>
      <p:sp>
        <p:nvSpPr>
          <p:cNvPr id="11" name="Rechteck: abgerundete Ecken 10">
            <a:extLst>
              <a:ext uri="{FF2B5EF4-FFF2-40B4-BE49-F238E27FC236}">
                <a16:creationId xmlns:a16="http://schemas.microsoft.com/office/drawing/2014/main" id="{8CEAA560-DD9F-F1E9-1D11-438B6971E1FD}"/>
              </a:ext>
            </a:extLst>
          </p:cNvPr>
          <p:cNvSpPr/>
          <p:nvPr/>
        </p:nvSpPr>
        <p:spPr>
          <a:xfrm>
            <a:off x="6499011" y="1424451"/>
            <a:ext cx="4647415" cy="4909579"/>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94C8BE8-DA07-1241-3441-70859C2C97EB}"/>
              </a:ext>
            </a:extLst>
          </p:cNvPr>
          <p:cNvSpPr>
            <a:spLocks noGrp="1"/>
          </p:cNvSpPr>
          <p:nvPr>
            <p:ph type="title"/>
          </p:nvPr>
        </p:nvSpPr>
        <p:spPr/>
        <p:txBody>
          <a:bodyPr/>
          <a:lstStyle/>
          <a:p>
            <a:r>
              <a:rPr lang="de-DE" b="1">
                <a:latin typeface="Arial" panose="020B0604020202020204" pitchFamily="34" charset="0"/>
                <a:cs typeface="Arial" panose="020B0604020202020204" pitchFamily="34" charset="0"/>
              </a:rPr>
              <a:t>Розміри компаній</a:t>
            </a:r>
          </a:p>
        </p:txBody>
      </p:sp>
      <p:sp>
        <p:nvSpPr>
          <p:cNvPr id="4" name="Fußzeilenplatzhalter 3">
            <a:extLst>
              <a:ext uri="{FF2B5EF4-FFF2-40B4-BE49-F238E27FC236}">
                <a16:creationId xmlns:a16="http://schemas.microsoft.com/office/drawing/2014/main" id="{E6F58F5D-DB2B-1007-8D3E-41BC2A6E9DE5}"/>
              </a:ext>
            </a:extLst>
          </p:cNvPr>
          <p:cNvSpPr>
            <a:spLocks noGrp="1"/>
          </p:cNvSpPr>
          <p:nvPr>
            <p:ph type="ftr" sz="quarter" idx="11"/>
          </p:nvPr>
        </p:nvSpPr>
        <p:spPr/>
        <p:txBody>
          <a:bodyPr/>
          <a:lstStyle/>
          <a:p>
            <a:r>
              <a:rPr lang="de-DE"/>
              <a:t>Презентація EUDR HDH</a:t>
            </a:r>
          </a:p>
        </p:txBody>
      </p:sp>
      <p:sp>
        <p:nvSpPr>
          <p:cNvPr id="5" name="Foliennummernplatzhalter 4">
            <a:extLst>
              <a:ext uri="{FF2B5EF4-FFF2-40B4-BE49-F238E27FC236}">
                <a16:creationId xmlns:a16="http://schemas.microsoft.com/office/drawing/2014/main" id="{936BD730-A8C0-9190-A8CB-E117AE6281EF}"/>
              </a:ext>
            </a:extLst>
          </p:cNvPr>
          <p:cNvSpPr>
            <a:spLocks noGrp="1"/>
          </p:cNvSpPr>
          <p:nvPr>
            <p:ph type="sldNum" sz="quarter" idx="12"/>
          </p:nvPr>
        </p:nvSpPr>
        <p:spPr/>
        <p:txBody>
          <a:bodyPr/>
          <a:lstStyle/>
          <a:p>
            <a:fld id="{EF7C1965-317C-3B42-B3F2-F0651D9CAB98}" type="slidenum">
              <a:rPr lang="de-DE" smtClean="0"/>
              <a:t>19</a:t>
            </a:fld>
            <a:endParaRPr lang="de-DE"/>
          </a:p>
        </p:txBody>
      </p:sp>
      <p:sp>
        <p:nvSpPr>
          <p:cNvPr id="6" name="Rechteck: abgerundete Ecken 5">
            <a:extLst>
              <a:ext uri="{FF2B5EF4-FFF2-40B4-BE49-F238E27FC236}">
                <a16:creationId xmlns:a16="http://schemas.microsoft.com/office/drawing/2014/main" id="{85241534-FF43-BA49-B07D-35593B24CC52}"/>
              </a:ext>
            </a:extLst>
          </p:cNvPr>
          <p:cNvSpPr/>
          <p:nvPr/>
        </p:nvSpPr>
        <p:spPr>
          <a:xfrm>
            <a:off x="521596" y="2975187"/>
            <a:ext cx="5373278" cy="32380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2000" b="1" dirty="0">
                <a:latin typeface="Arial" panose="020B0604020202020204" pitchFamily="34" charset="0"/>
                <a:cs typeface="Arial" panose="020B0604020202020204" pitchFamily="34" charset="0"/>
              </a:rPr>
              <a:t>(EU) 2023/1115 </a:t>
            </a:r>
            <a:r>
              <a:rPr lang="de-DE" sz="2000" dirty="0">
                <a:solidFill>
                  <a:schemeClr val="bg1"/>
                </a:solidFill>
                <a:latin typeface="Arial" panose="020B0604020202020204" pitchFamily="34" charset="0"/>
                <a:cs typeface="Arial" panose="020B0604020202020204" pitchFamily="34" charset="0"/>
              </a:rPr>
              <a:t>EUDR </a:t>
            </a:r>
          </a:p>
          <a:p>
            <a:pPr algn="ctr"/>
            <a:r>
              <a:rPr lang="ru-RU" sz="2000" b="1" dirty="0"/>
              <a:t> KKU</a:t>
            </a:r>
            <a:endParaRPr lang="de-DE" sz="2000" b="1" dirty="0">
              <a:latin typeface="Arial" panose="020B0604020202020204" pitchFamily="34" charset="0"/>
              <a:cs typeface="Arial" panose="020B0604020202020204" pitchFamily="34" charset="0"/>
            </a:endParaRPr>
          </a:p>
          <a:p>
            <a:pPr algn="ctr"/>
            <a:r>
              <a:rPr lang="de-DE" b="1" dirty="0">
                <a:latin typeface="Arial" panose="020B0604020202020204" pitchFamily="34" charset="0"/>
                <a:cs typeface="Arial" panose="020B0604020202020204" pitchFamily="34" charset="0"/>
              </a:rPr>
              <a:t>Мікро</a:t>
            </a:r>
            <a:r>
              <a:rPr lang="de-DE" dirty="0">
                <a:latin typeface="Arial" panose="020B0604020202020204" pitchFamily="34" charset="0"/>
                <a:cs typeface="Arial" panose="020B0604020202020204" pitchFamily="34" charset="0"/>
              </a:rPr>
              <a:t>, </a:t>
            </a:r>
            <a:r>
              <a:rPr lang="de-DE" b="1" dirty="0">
                <a:latin typeface="Arial" panose="020B0604020202020204" pitchFamily="34" charset="0"/>
                <a:cs typeface="Arial" panose="020B0604020202020204" pitchFamily="34" charset="0"/>
              </a:rPr>
              <a:t>малі </a:t>
            </a:r>
            <a:r>
              <a:rPr lang="de-DE" dirty="0">
                <a:latin typeface="Arial" panose="020B0604020202020204" pitchFamily="34" charset="0"/>
                <a:cs typeface="Arial" panose="020B0604020202020204" pitchFamily="34" charset="0"/>
              </a:rPr>
              <a:t>підприємства</a:t>
            </a:r>
          </a:p>
          <a:p>
            <a:pPr algn="ctr"/>
            <a:endParaRPr lang="de-DE" dirty="0">
              <a:latin typeface="Arial" panose="020B0604020202020204" pitchFamily="34" charset="0"/>
              <a:cs typeface="Arial" panose="020B0604020202020204" pitchFamily="34" charset="0"/>
            </a:endParaRPr>
          </a:p>
          <a:p>
            <a:pPr algn="ctr"/>
            <a:r>
              <a:rPr lang="de-DE" b="1" dirty="0">
                <a:latin typeface="Arial" panose="020B0604020202020204" pitchFamily="34" charset="0"/>
                <a:cs typeface="Arial" panose="020B0604020202020204" pitchFamily="34" charset="0"/>
              </a:rPr>
              <a:t>Визначення: </a:t>
            </a:r>
          </a:p>
          <a:p>
            <a:r>
              <a:rPr lang="de-DE" b="0" i="0" u="none" strike="noStrike" baseline="0" dirty="0">
                <a:solidFill>
                  <a:schemeClr val="bg1"/>
                </a:solidFill>
                <a:latin typeface="Arial"/>
                <a:cs typeface="Arial"/>
              </a:rPr>
              <a:t>"</a:t>
            </a:r>
            <a:r>
              <a:rPr lang="ru-RU" b="1" dirty="0"/>
              <a:t> KKU </a:t>
            </a:r>
            <a:r>
              <a:rPr lang="de-DE" sz="1600" b="0" i="0" u="none" strike="noStrike" baseline="0" dirty="0">
                <a:solidFill>
                  <a:schemeClr val="bg1"/>
                </a:solidFill>
                <a:latin typeface="Arial"/>
                <a:cs typeface="Arial"/>
              </a:rPr>
              <a:t>" </a:t>
            </a:r>
            <a:r>
              <a:rPr lang="de-DE" sz="1600" b="1" i="0" u="none" strike="noStrike" baseline="0" dirty="0">
                <a:solidFill>
                  <a:schemeClr val="bg1"/>
                </a:solidFill>
                <a:latin typeface="Arial"/>
                <a:cs typeface="Arial"/>
              </a:rPr>
              <a:t>означає мікро-, малі та середні підприємства</a:t>
            </a:r>
            <a:r>
              <a:rPr lang="de-DE" sz="1600" b="0" i="0" u="none" strike="noStrike" baseline="0" dirty="0">
                <a:solidFill>
                  <a:schemeClr val="bg1"/>
                </a:solidFill>
                <a:latin typeface="Arial"/>
                <a:cs typeface="Arial"/>
              </a:rPr>
              <a:t>, як визначено у статті 3 Директиви 2013/34/ЄС </a:t>
            </a:r>
            <a:r>
              <a:rPr lang="de-DE" sz="1600" dirty="0">
                <a:solidFill>
                  <a:schemeClr val="bg1"/>
                </a:solidFill>
                <a:latin typeface="Arial"/>
                <a:cs typeface="Arial"/>
              </a:rPr>
              <a:t>та Директиві C(2023)7020 </a:t>
            </a:r>
            <a:r>
              <a:rPr lang="de-DE" sz="1600" b="0" i="0" u="none" strike="noStrike" baseline="0" dirty="0">
                <a:solidFill>
                  <a:schemeClr val="bg1"/>
                </a:solidFill>
                <a:latin typeface="Arial"/>
                <a:cs typeface="Arial"/>
              </a:rPr>
              <a:t>Європейського Парламенту та Ради, </a:t>
            </a:r>
            <a:r>
              <a:rPr lang="de-DE" sz="1600" b="1" dirty="0">
                <a:solidFill>
                  <a:schemeClr val="bg1"/>
                </a:solidFill>
                <a:latin typeface="Arial"/>
                <a:cs typeface="Arial"/>
              </a:rPr>
              <a:t>ст. 2 (30) </a:t>
            </a:r>
            <a:r>
              <a:rPr lang="de-DE" b="1" dirty="0">
                <a:solidFill>
                  <a:schemeClr val="bg1"/>
                </a:solidFill>
                <a:latin typeface="Arial"/>
                <a:cs typeface="Arial"/>
              </a:rPr>
              <a:t>EUDR</a:t>
            </a:r>
            <a:r>
              <a:rPr lang="de-DE" b="1" dirty="0">
                <a:solidFill>
                  <a:schemeClr val="bg1"/>
                </a:solidFill>
                <a:latin typeface="EU Albertina"/>
              </a:rPr>
              <a:t>  </a:t>
            </a:r>
            <a:endParaRPr lang="de-DE" b="1" dirty="0">
              <a:solidFill>
                <a:schemeClr val="bg1"/>
              </a:solidFill>
              <a:latin typeface="Arial" panose="020B0604020202020204" pitchFamily="34" charset="0"/>
              <a:cs typeface="Arial" panose="020B0604020202020204" pitchFamily="34" charset="0"/>
            </a:endParaRPr>
          </a:p>
        </p:txBody>
      </p:sp>
      <p:sp>
        <p:nvSpPr>
          <p:cNvPr id="7" name="Rechteck: abgerundete Ecken 6">
            <a:extLst>
              <a:ext uri="{FF2B5EF4-FFF2-40B4-BE49-F238E27FC236}">
                <a16:creationId xmlns:a16="http://schemas.microsoft.com/office/drawing/2014/main" id="{FC6E476D-B513-A8B9-B616-CFD6B554F19F}"/>
              </a:ext>
            </a:extLst>
          </p:cNvPr>
          <p:cNvSpPr/>
          <p:nvPr/>
        </p:nvSpPr>
        <p:spPr>
          <a:xfrm>
            <a:off x="6777055" y="1804246"/>
            <a:ext cx="4140000" cy="1404000"/>
          </a:xfrm>
          <a:prstGeom prst="roundRect">
            <a:avLst/>
          </a:prstGeom>
          <a:solidFill>
            <a:schemeClr val="tx2">
              <a:lumMod val="60000"/>
              <a:lumOff val="40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latin typeface="Arial" panose="020B0604020202020204" pitchFamily="34" charset="0"/>
                <a:cs typeface="Arial" panose="020B0604020202020204" pitchFamily="34" charset="0"/>
              </a:rPr>
              <a:t>Мікропідприємства:</a:t>
            </a:r>
          </a:p>
          <a:p>
            <a:pPr>
              <a:lnSpc>
                <a:spcPts val="1800"/>
              </a:lnSpc>
              <a:tabLst>
                <a:tab pos="2149475" algn="l"/>
              </a:tabLst>
            </a:pPr>
            <a:r>
              <a:rPr lang="it-IT" sz="1400" b="0" i="0" u="none" strike="noStrike" baseline="0" dirty="0">
                <a:solidFill>
                  <a:schemeClr val="bg1"/>
                </a:solidFill>
                <a:latin typeface="Arial" panose="020B0604020202020204" pitchFamily="34" charset="0"/>
                <a:cs typeface="Arial" panose="020B0604020202020204" pitchFamily="34" charset="0"/>
              </a:rPr>
              <a:t>a) Підсумок балансу: &lt; 450 000 євро; </a:t>
            </a:r>
          </a:p>
          <a:p>
            <a:pPr>
              <a:lnSpc>
                <a:spcPts val="1800"/>
              </a:lnSpc>
              <a:tabLst>
                <a:tab pos="2149475" algn="l"/>
              </a:tabLst>
            </a:pPr>
            <a:r>
              <a:rPr lang="de-DE" sz="1400" b="0" i="0" u="none" strike="noStrike" baseline="0" dirty="0">
                <a:solidFill>
                  <a:schemeClr val="bg1"/>
                </a:solidFill>
                <a:latin typeface="Arial" panose="020B0604020202020204" pitchFamily="34" charset="0"/>
                <a:cs typeface="Arial" panose="020B0604020202020204" pitchFamily="34" charset="0"/>
              </a:rPr>
              <a:t>б) чистий оборот: &lt; 900 000 євро </a:t>
            </a:r>
          </a:p>
          <a:p>
            <a:pPr marL="265113" indent="-265113">
              <a:lnSpc>
                <a:spcPts val="1800"/>
              </a:lnSpc>
            </a:pPr>
            <a:r>
              <a:rPr lang="de-DE" sz="1400" b="0" i="0" u="none" strike="noStrike" baseline="0" dirty="0">
                <a:solidFill>
                  <a:schemeClr val="bg1"/>
                </a:solidFill>
                <a:latin typeface="Arial" panose="020B0604020202020204" pitchFamily="34" charset="0"/>
                <a:cs typeface="Arial" panose="020B0604020202020204" pitchFamily="34" charset="0"/>
              </a:rPr>
              <a:t>c) середня кількість працівників протягом фінансового року: &lt; 10 </a:t>
            </a:r>
          </a:p>
          <a:p>
            <a:pPr marL="265113" indent="-265113">
              <a:lnSpc>
                <a:spcPts val="1800"/>
              </a:lnSpc>
            </a:pPr>
            <a:r>
              <a:rPr lang="de-DE" sz="1100" dirty="0">
                <a:solidFill>
                  <a:schemeClr val="bg1"/>
                </a:solidFill>
                <a:latin typeface="Arial" panose="020B0604020202020204" pitchFamily="34" charset="0"/>
                <a:cs typeface="Arial" panose="020B0604020202020204" pitchFamily="34" charset="0"/>
              </a:rPr>
              <a:t>Ст. 3 (1) 2013/34/ЄС або Директива C(2023)7020</a:t>
            </a:r>
          </a:p>
        </p:txBody>
      </p:sp>
      <p:sp>
        <p:nvSpPr>
          <p:cNvPr id="8" name="Rechteck: abgerundete Ecken 7">
            <a:extLst>
              <a:ext uri="{FF2B5EF4-FFF2-40B4-BE49-F238E27FC236}">
                <a16:creationId xmlns:a16="http://schemas.microsoft.com/office/drawing/2014/main" id="{8366EE8A-988A-88E8-57A8-74B52E020AF8}"/>
              </a:ext>
            </a:extLst>
          </p:cNvPr>
          <p:cNvSpPr/>
          <p:nvPr/>
        </p:nvSpPr>
        <p:spPr>
          <a:xfrm>
            <a:off x="6777055" y="3283810"/>
            <a:ext cx="4140000" cy="1404000"/>
          </a:xfrm>
          <a:prstGeom prst="roundRect">
            <a:avLst/>
          </a:prstGeom>
          <a:solidFill>
            <a:schemeClr val="tx2">
              <a:lumMod val="60000"/>
              <a:lumOff val="40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600" b="1" dirty="0">
                <a:latin typeface="Arial" panose="020B0604020202020204" pitchFamily="34" charset="0"/>
                <a:cs typeface="Arial" panose="020B0604020202020204" pitchFamily="34" charset="0"/>
              </a:rPr>
              <a:t>Малі підприємства:</a:t>
            </a:r>
          </a:p>
          <a:p>
            <a:pPr>
              <a:lnSpc>
                <a:spcPts val="1800"/>
              </a:lnSpc>
              <a:tabLst>
                <a:tab pos="2149475" algn="l"/>
              </a:tabLst>
            </a:pPr>
            <a:r>
              <a:rPr lang="it-IT" sz="1400" b="0" i="0" u="none" strike="noStrike" baseline="0" dirty="0">
                <a:solidFill>
                  <a:schemeClr val="bg1"/>
                </a:solidFill>
                <a:latin typeface="Arial" panose="020B0604020202020204" pitchFamily="34" charset="0"/>
                <a:cs typeface="Arial" panose="020B0604020202020204" pitchFamily="34" charset="0"/>
              </a:rPr>
              <a:t>a) Підсумок балансу: &lt; 5 000 000 євро; </a:t>
            </a:r>
          </a:p>
          <a:p>
            <a:pPr>
              <a:lnSpc>
                <a:spcPts val="1800"/>
              </a:lnSpc>
              <a:tabLst>
                <a:tab pos="2149475" algn="l"/>
              </a:tabLst>
            </a:pPr>
            <a:r>
              <a:rPr lang="de-DE" sz="1400" b="0" i="0" u="none" strike="noStrike" baseline="0" dirty="0">
                <a:solidFill>
                  <a:schemeClr val="bg1"/>
                </a:solidFill>
                <a:latin typeface="Arial" panose="020B0604020202020204" pitchFamily="34" charset="0"/>
                <a:cs typeface="Arial" panose="020B0604020202020204" pitchFamily="34" charset="0"/>
              </a:rPr>
              <a:t>b) Чистий оборот: &lt; 10 000 000 євро; </a:t>
            </a:r>
          </a:p>
          <a:p>
            <a:pPr marL="264795" indent="-264795">
              <a:lnSpc>
                <a:spcPts val="1800"/>
              </a:lnSpc>
            </a:pPr>
            <a:r>
              <a:rPr lang="de-DE" sz="1400" b="0" i="0" u="none" strike="noStrike" baseline="0" dirty="0">
                <a:solidFill>
                  <a:schemeClr val="bg1"/>
                </a:solidFill>
                <a:latin typeface="Arial"/>
                <a:cs typeface="Arial"/>
              </a:rPr>
              <a:t>c) середня кількість працівників протягом фінансового року: </a:t>
            </a:r>
            <a:r>
              <a:rPr lang="de-DE" sz="1400" dirty="0">
                <a:solidFill>
                  <a:schemeClr val="bg1"/>
                </a:solidFill>
                <a:latin typeface="Arial"/>
                <a:cs typeface="Arial"/>
              </a:rPr>
              <a:t>&lt; </a:t>
            </a:r>
            <a:r>
              <a:rPr lang="de-DE" sz="1400" b="0" i="0" u="none" strike="noStrike" baseline="0" dirty="0">
                <a:solidFill>
                  <a:schemeClr val="bg1"/>
                </a:solidFill>
                <a:latin typeface="Arial"/>
                <a:cs typeface="Arial"/>
              </a:rPr>
              <a:t>50 </a:t>
            </a:r>
          </a:p>
          <a:p>
            <a:pPr marL="265113" indent="-265113">
              <a:lnSpc>
                <a:spcPts val="1800"/>
              </a:lnSpc>
            </a:pPr>
            <a:r>
              <a:rPr lang="de-DE" sz="1100" dirty="0">
                <a:solidFill>
                  <a:schemeClr val="bg1"/>
                </a:solidFill>
                <a:latin typeface="Arial" panose="020B0604020202020204" pitchFamily="34" charset="0"/>
                <a:cs typeface="Arial" panose="020B0604020202020204" pitchFamily="34" charset="0"/>
              </a:rPr>
              <a:t>Ст. 3 (2) 2013/34/ЄС або Директива C(2023)7020</a:t>
            </a:r>
          </a:p>
        </p:txBody>
      </p:sp>
      <p:sp>
        <p:nvSpPr>
          <p:cNvPr id="9" name="Rechteck: abgerundete Ecken 8">
            <a:extLst>
              <a:ext uri="{FF2B5EF4-FFF2-40B4-BE49-F238E27FC236}">
                <a16:creationId xmlns:a16="http://schemas.microsoft.com/office/drawing/2014/main" id="{342FF5BF-ED4F-3943-81F4-DB3F04A4705A}"/>
              </a:ext>
            </a:extLst>
          </p:cNvPr>
          <p:cNvSpPr/>
          <p:nvPr/>
        </p:nvSpPr>
        <p:spPr>
          <a:xfrm>
            <a:off x="6834389" y="4785790"/>
            <a:ext cx="4140000" cy="1404000"/>
          </a:xfrm>
          <a:prstGeom prst="roundRect">
            <a:avLst/>
          </a:prstGeom>
          <a:solidFill>
            <a:schemeClr val="tx2">
              <a:lumMod val="60000"/>
              <a:lumOff val="40000"/>
            </a:schemeClr>
          </a:solidFill>
          <a:ln w="3492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600" b="1" dirty="0">
                <a:latin typeface="Arial"/>
                <a:cs typeface="Arial"/>
              </a:rPr>
              <a:t>Середні компанії:</a:t>
            </a:r>
          </a:p>
          <a:p>
            <a:pPr>
              <a:lnSpc>
                <a:spcPts val="1800"/>
              </a:lnSpc>
              <a:tabLst>
                <a:tab pos="2149475" algn="l"/>
              </a:tabLst>
            </a:pPr>
            <a:r>
              <a:rPr lang="it-IT" sz="1400" b="0" i="0" u="none" strike="noStrike" baseline="0" dirty="0">
                <a:solidFill>
                  <a:schemeClr val="bg1"/>
                </a:solidFill>
                <a:latin typeface="Arial"/>
                <a:cs typeface="Arial"/>
              </a:rPr>
              <a:t>a) </a:t>
            </a:r>
            <a:r>
              <a:rPr lang="de-DE" sz="1400" dirty="0">
                <a:solidFill>
                  <a:schemeClr val="bg1"/>
                </a:solidFill>
                <a:latin typeface="Arial"/>
                <a:cs typeface="Arial"/>
              </a:rPr>
              <a:t>Підсумок балансу</a:t>
            </a:r>
            <a:r>
              <a:rPr lang="it-IT" sz="1400" dirty="0">
                <a:solidFill>
                  <a:schemeClr val="bg1"/>
                </a:solidFill>
                <a:latin typeface="Arial"/>
                <a:cs typeface="Arial"/>
              </a:rPr>
              <a:t>: &lt; 25 000 000 євро; </a:t>
            </a:r>
          </a:p>
          <a:p>
            <a:pPr>
              <a:lnSpc>
                <a:spcPts val="1800"/>
              </a:lnSpc>
              <a:tabLst>
                <a:tab pos="2149475" algn="l"/>
              </a:tabLst>
            </a:pPr>
            <a:r>
              <a:rPr lang="de-DE" sz="1400" b="0" i="0" u="none" strike="noStrike" baseline="0" dirty="0">
                <a:solidFill>
                  <a:schemeClr val="bg1"/>
                </a:solidFill>
                <a:latin typeface="Arial"/>
                <a:cs typeface="Arial"/>
              </a:rPr>
              <a:t>б) чистий оборот: </a:t>
            </a:r>
            <a:r>
              <a:rPr lang="de-DE" sz="1400" dirty="0">
                <a:solidFill>
                  <a:schemeClr val="bg1"/>
                </a:solidFill>
                <a:latin typeface="Arial"/>
                <a:cs typeface="Arial"/>
              </a:rPr>
              <a:t>&lt; </a:t>
            </a:r>
            <a:r>
              <a:rPr lang="de-DE" sz="1400" b="0" i="0" u="none" strike="noStrike" baseline="0" dirty="0">
                <a:solidFill>
                  <a:schemeClr val="bg1"/>
                </a:solidFill>
                <a:latin typeface="Arial"/>
                <a:cs typeface="Arial"/>
              </a:rPr>
              <a:t>50 000 000 євро </a:t>
            </a:r>
          </a:p>
          <a:p>
            <a:pPr marL="264795" indent="-264795">
              <a:lnSpc>
                <a:spcPts val="1800"/>
              </a:lnSpc>
            </a:pPr>
            <a:r>
              <a:rPr lang="de-DE" sz="1400" b="0" i="0" u="none" strike="noStrike" baseline="0" dirty="0">
                <a:solidFill>
                  <a:schemeClr val="bg1"/>
                </a:solidFill>
                <a:latin typeface="Arial"/>
                <a:cs typeface="Arial"/>
              </a:rPr>
              <a:t>c) середня кількість працівників протягом фінансового року: </a:t>
            </a:r>
            <a:r>
              <a:rPr lang="de-DE" sz="1400" dirty="0">
                <a:solidFill>
                  <a:schemeClr val="bg1"/>
                </a:solidFill>
                <a:latin typeface="Arial"/>
                <a:cs typeface="Arial"/>
              </a:rPr>
              <a:t>&lt; </a:t>
            </a:r>
            <a:r>
              <a:rPr lang="de-DE" sz="1400" b="0" i="0" u="none" strike="noStrike" baseline="0" dirty="0">
                <a:solidFill>
                  <a:schemeClr val="bg1"/>
                </a:solidFill>
                <a:latin typeface="Arial"/>
                <a:cs typeface="Arial"/>
              </a:rPr>
              <a:t>250 </a:t>
            </a:r>
          </a:p>
          <a:p>
            <a:pPr marL="264795" indent="-264795">
              <a:lnSpc>
                <a:spcPts val="1800"/>
              </a:lnSpc>
            </a:pPr>
            <a:r>
              <a:rPr lang="de-DE" sz="1100" dirty="0">
                <a:solidFill>
                  <a:schemeClr val="bg1"/>
                </a:solidFill>
                <a:latin typeface="Arial"/>
                <a:cs typeface="Arial"/>
              </a:rPr>
              <a:t>Ст. 3 (2) 2013/34/ЄС або Директива C(2023)7020</a:t>
            </a:r>
          </a:p>
        </p:txBody>
      </p:sp>
      <p:sp>
        <p:nvSpPr>
          <p:cNvPr id="10" name="Geschweifte Klammer links 9">
            <a:extLst>
              <a:ext uri="{FF2B5EF4-FFF2-40B4-BE49-F238E27FC236}">
                <a16:creationId xmlns:a16="http://schemas.microsoft.com/office/drawing/2014/main" id="{4004860D-92F6-F80D-EA81-7BA1A2F511C7}"/>
              </a:ext>
            </a:extLst>
          </p:cNvPr>
          <p:cNvSpPr/>
          <p:nvPr/>
        </p:nvSpPr>
        <p:spPr>
          <a:xfrm>
            <a:off x="6178425" y="1378191"/>
            <a:ext cx="344923" cy="4909579"/>
          </a:xfrm>
          <a:prstGeom prst="leftBrace">
            <a:avLst>
              <a:gd name="adj1" fmla="val 8333"/>
              <a:gd name="adj2" fmla="val 50576"/>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Textfeld 11">
            <a:extLst>
              <a:ext uri="{FF2B5EF4-FFF2-40B4-BE49-F238E27FC236}">
                <a16:creationId xmlns:a16="http://schemas.microsoft.com/office/drawing/2014/main" id="{321DEC5A-1253-9567-649F-6A2579E254F7}"/>
              </a:ext>
            </a:extLst>
          </p:cNvPr>
          <p:cNvSpPr txBox="1"/>
          <p:nvPr/>
        </p:nvSpPr>
        <p:spPr>
          <a:xfrm>
            <a:off x="7800680" y="1434914"/>
            <a:ext cx="2092751" cy="369332"/>
          </a:xfrm>
          <a:prstGeom prst="rect">
            <a:avLst/>
          </a:prstGeom>
          <a:noFill/>
        </p:spPr>
        <p:txBody>
          <a:bodyPr wrap="square" rtlCol="0">
            <a:spAutoFit/>
          </a:bodyPr>
          <a:lstStyle/>
          <a:p>
            <a:r>
              <a:rPr lang="de-DE" b="1">
                <a:solidFill>
                  <a:schemeClr val="bg1"/>
                </a:solidFill>
                <a:latin typeface="Arial" panose="020B0604020202020204" pitchFamily="34" charset="0"/>
                <a:cs typeface="Arial" panose="020B0604020202020204" pitchFamily="34" charset="0"/>
              </a:rPr>
              <a:t>2013/34/ЄС; ст. 3</a:t>
            </a:r>
          </a:p>
        </p:txBody>
      </p:sp>
      <p:sp>
        <p:nvSpPr>
          <p:cNvPr id="13" name="Pfeil: nach rechts 12">
            <a:extLst>
              <a:ext uri="{FF2B5EF4-FFF2-40B4-BE49-F238E27FC236}">
                <a16:creationId xmlns:a16="http://schemas.microsoft.com/office/drawing/2014/main" id="{FB98A148-E1E6-8476-435D-830D1FAD3068}"/>
              </a:ext>
            </a:extLst>
          </p:cNvPr>
          <p:cNvSpPr/>
          <p:nvPr/>
        </p:nvSpPr>
        <p:spPr>
          <a:xfrm>
            <a:off x="521594" y="2300181"/>
            <a:ext cx="5775534" cy="822396"/>
          </a:xfrm>
          <a:prstGeom prst="rightArrow">
            <a:avLst/>
          </a:prstGeom>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ru-RU" b="1" dirty="0"/>
              <a:t>Не досягнуто 2 з 3 критеріїв = KKU</a:t>
            </a:r>
            <a:endParaRPr lang="ru-RU" dirty="0"/>
          </a:p>
        </p:txBody>
      </p:sp>
    </p:spTree>
    <p:extLst>
      <p:ext uri="{BB962C8B-B14F-4D97-AF65-F5344CB8AC3E}">
        <p14:creationId xmlns:p14="http://schemas.microsoft.com/office/powerpoint/2010/main" val="3059368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D7A7C-B773-46F3-864B-8F2CEC89A4A2}"/>
              </a:ext>
            </a:extLst>
          </p:cNvPr>
          <p:cNvSpPr>
            <a:spLocks noGrp="1"/>
          </p:cNvSpPr>
          <p:nvPr>
            <p:ph type="title"/>
          </p:nvPr>
        </p:nvSpPr>
        <p:spPr>
          <a:xfrm>
            <a:off x="4506299" y="1177968"/>
            <a:ext cx="7272745" cy="1675671"/>
          </a:xfrm>
        </p:spPr>
        <p:txBody>
          <a:bodyPr>
            <a:normAutofit fontScale="90000"/>
          </a:bodyPr>
          <a:lstStyle/>
          <a:p>
            <a:r>
              <a:rPr lang="de-DE" sz="4400" dirty="0">
                <a:latin typeface="Aptos Display"/>
              </a:rPr>
              <a:t>ЄВРОПЕЙСЬКИЙ РЕГЛАМЕНТ ЩОДО </a:t>
            </a:r>
            <a:r>
              <a:rPr lang="uk-UA" sz="4400" dirty="0">
                <a:latin typeface="Aptos Display"/>
              </a:rPr>
              <a:t>ЗАПОБІГАННЯ ЗНЕЛІСНЕННЮ</a:t>
            </a:r>
            <a:r>
              <a:rPr lang="de-DE" sz="4400" dirty="0">
                <a:latin typeface="Aptos Display"/>
              </a:rPr>
              <a:t> </a:t>
            </a:r>
            <a:r>
              <a:rPr lang="de-DE" dirty="0">
                <a:latin typeface="Aptos Display"/>
              </a:rPr>
              <a:t>- EUDR </a:t>
            </a:r>
            <a:br>
              <a:rPr lang="de-DE" dirty="0">
                <a:latin typeface="Aptos Display"/>
              </a:rPr>
            </a:br>
            <a:r>
              <a:rPr lang="de-DE" dirty="0">
                <a:latin typeface="Aptos Display"/>
              </a:rPr>
              <a:t>(EU) 2023/1115 ТА (EU) 2025/2650</a:t>
            </a:r>
            <a:endParaRPr lang="en-US" dirty="0"/>
          </a:p>
        </p:txBody>
      </p:sp>
      <p:sp>
        <p:nvSpPr>
          <p:cNvPr id="3" name="Inhaltsplatzhalter 2">
            <a:extLst>
              <a:ext uri="{FF2B5EF4-FFF2-40B4-BE49-F238E27FC236}">
                <a16:creationId xmlns:a16="http://schemas.microsoft.com/office/drawing/2014/main" id="{A6C371E9-DAB3-A5CE-823B-C6F3D7623D06}"/>
              </a:ext>
            </a:extLst>
          </p:cNvPr>
          <p:cNvSpPr>
            <a:spLocks noGrp="1"/>
          </p:cNvSpPr>
          <p:nvPr>
            <p:ph idx="1"/>
          </p:nvPr>
        </p:nvSpPr>
        <p:spPr>
          <a:xfrm>
            <a:off x="4508910" y="2999033"/>
            <a:ext cx="6541684" cy="3008362"/>
          </a:xfrm>
        </p:spPr>
        <p:txBody>
          <a:bodyPr>
            <a:noAutofit/>
          </a:bodyPr>
          <a:lstStyle/>
          <a:p>
            <a:pPr marL="0" indent="0">
              <a:buNone/>
            </a:pPr>
            <a:r>
              <a:rPr lang="de-DE" sz="3200" dirty="0"/>
              <a:t>Європейський регламент щодо боротьби з вирубкою лісів з метою забезпечення </a:t>
            </a:r>
            <a:r>
              <a:rPr lang="de-DE" sz="3200" dirty="0" err="1"/>
              <a:t>ланцюгів</a:t>
            </a:r>
            <a:r>
              <a:rPr lang="de-DE" sz="3200" dirty="0"/>
              <a:t> </a:t>
            </a:r>
            <a:r>
              <a:rPr lang="de-DE" sz="3200" dirty="0" err="1"/>
              <a:t>поста</a:t>
            </a:r>
            <a:r>
              <a:rPr lang="uk-UA" sz="3200" dirty="0"/>
              <a:t>чань</a:t>
            </a:r>
            <a:r>
              <a:rPr lang="de-DE" sz="3200" dirty="0"/>
              <a:t> </a:t>
            </a:r>
            <a:r>
              <a:rPr lang="de-DE" sz="3200" dirty="0" err="1"/>
              <a:t>без</a:t>
            </a:r>
            <a:r>
              <a:rPr lang="de-DE" sz="3200" dirty="0"/>
              <a:t> </a:t>
            </a:r>
            <a:r>
              <a:rPr lang="uk-UA" sz="3200" dirty="0"/>
              <a:t>знеліснення </a:t>
            </a:r>
            <a:r>
              <a:rPr lang="de-DE" sz="3200" dirty="0" err="1"/>
              <a:t>на</a:t>
            </a:r>
            <a:r>
              <a:rPr lang="de-DE" sz="3200" dirty="0"/>
              <a:t> внутрішній ринок Європи. </a:t>
            </a:r>
          </a:p>
          <a:p>
            <a:pPr marL="0" indent="0">
              <a:buNone/>
            </a:pPr>
            <a:r>
              <a:rPr lang="de-DE" sz="3200" dirty="0"/>
              <a:t>в т.ч. поправки до регламенту </a:t>
            </a:r>
          </a:p>
        </p:txBody>
      </p:sp>
      <p:sp>
        <p:nvSpPr>
          <p:cNvPr id="5" name="Fußzeilenplatzhalter 4">
            <a:extLst>
              <a:ext uri="{FF2B5EF4-FFF2-40B4-BE49-F238E27FC236}">
                <a16:creationId xmlns:a16="http://schemas.microsoft.com/office/drawing/2014/main" id="{B9806501-D1C1-3A58-DBB3-BC8C06FD7145}"/>
              </a:ext>
            </a:extLst>
          </p:cNvPr>
          <p:cNvSpPr>
            <a:spLocks noGrp="1"/>
          </p:cNvSpPr>
          <p:nvPr>
            <p:ph type="ftr" sz="quarter" idx="11"/>
          </p:nvPr>
        </p:nvSpPr>
        <p:spPr/>
        <p:txBody>
          <a:bodyPr/>
          <a:lstStyle/>
          <a:p>
            <a:r>
              <a:rPr lang="de-DE"/>
              <a:t>EUDR HDH Презентація</a:t>
            </a:r>
          </a:p>
        </p:txBody>
      </p:sp>
      <p:sp>
        <p:nvSpPr>
          <p:cNvPr id="6" name="Foliennummernplatzhalter 5">
            <a:extLst>
              <a:ext uri="{FF2B5EF4-FFF2-40B4-BE49-F238E27FC236}">
                <a16:creationId xmlns:a16="http://schemas.microsoft.com/office/drawing/2014/main" id="{B8BCC7AD-1FDF-F4F2-B7B7-83A22A49152B}"/>
              </a:ext>
            </a:extLst>
          </p:cNvPr>
          <p:cNvSpPr>
            <a:spLocks noGrp="1"/>
          </p:cNvSpPr>
          <p:nvPr>
            <p:ph type="sldNum" sz="quarter" idx="12"/>
          </p:nvPr>
        </p:nvSpPr>
        <p:spPr/>
        <p:txBody>
          <a:bodyPr/>
          <a:lstStyle/>
          <a:p>
            <a:fld id="{EF7C1965-317C-3B42-B3F2-F0651D9CAB98}" type="slidenum">
              <a:rPr lang="de-DE" smtClean="0"/>
              <a:t>2</a:t>
            </a:fld>
            <a:endParaRPr lang="de-DE"/>
          </a:p>
        </p:txBody>
      </p:sp>
      <p:pic>
        <p:nvPicPr>
          <p:cNvPr id="10" name="Grafik 9" descr="Ein Bild, das Baum, draußen, Landschaft enthält.&#10;&#10;Automatisch generierte Beschreibung">
            <a:extLst>
              <a:ext uri="{FF2B5EF4-FFF2-40B4-BE49-F238E27FC236}">
                <a16:creationId xmlns:a16="http://schemas.microsoft.com/office/drawing/2014/main" id="{3C63DF3A-ACB4-68B1-82C0-52E1DD94A1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5503"/>
            <a:ext cx="4009292" cy="6883503"/>
          </a:xfrm>
          <a:prstGeom prst="rect">
            <a:avLst/>
          </a:prstGeom>
        </p:spPr>
      </p:pic>
      <p:sp>
        <p:nvSpPr>
          <p:cNvPr id="4" name="Textfeld 3">
            <a:extLst>
              <a:ext uri="{FF2B5EF4-FFF2-40B4-BE49-F238E27FC236}">
                <a16:creationId xmlns:a16="http://schemas.microsoft.com/office/drawing/2014/main" id="{2120F310-23D2-F83F-AA9C-D94A3333AADC}"/>
              </a:ext>
            </a:extLst>
          </p:cNvPr>
          <p:cNvSpPr txBox="1"/>
          <p:nvPr/>
        </p:nvSpPr>
        <p:spPr>
          <a:xfrm>
            <a:off x="7055556" y="6502400"/>
            <a:ext cx="184731" cy="369332"/>
          </a:xfrm>
          <a:prstGeom prst="rect">
            <a:avLst/>
          </a:prstGeom>
          <a:noFill/>
        </p:spPr>
        <p:txBody>
          <a:bodyPr wrap="none" rtlCol="0">
            <a:spAutoFit/>
          </a:bodyPr>
          <a:lstStyle/>
          <a:p>
            <a:endParaRPr lang="de-DE"/>
          </a:p>
        </p:txBody>
      </p:sp>
    </p:spTree>
    <p:extLst>
      <p:ext uri="{BB962C8B-B14F-4D97-AF65-F5344CB8AC3E}">
        <p14:creationId xmlns:p14="http://schemas.microsoft.com/office/powerpoint/2010/main" val="1114640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abgerundete Ecken 10">
            <a:extLst>
              <a:ext uri="{FF2B5EF4-FFF2-40B4-BE49-F238E27FC236}">
                <a16:creationId xmlns:a16="http://schemas.microsoft.com/office/drawing/2014/main" id="{A1F1F0A2-BE3C-C759-5D3C-64DBEA8F0055}"/>
              </a:ext>
            </a:extLst>
          </p:cNvPr>
          <p:cNvSpPr/>
          <p:nvPr/>
        </p:nvSpPr>
        <p:spPr>
          <a:xfrm>
            <a:off x="6523348" y="1256271"/>
            <a:ext cx="4647415" cy="4909579"/>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A36CFA1-20F7-192C-69F2-4A15971DFE00}"/>
              </a:ext>
            </a:extLst>
          </p:cNvPr>
          <p:cNvSpPr>
            <a:spLocks noGrp="1"/>
          </p:cNvSpPr>
          <p:nvPr>
            <p:ph type="title"/>
          </p:nvPr>
        </p:nvSpPr>
        <p:spPr/>
        <p:txBody>
          <a:bodyPr/>
          <a:lstStyle/>
          <a:p>
            <a:r>
              <a:rPr lang="de-DE" b="1">
                <a:latin typeface="Arial" panose="020B0604020202020204" pitchFamily="34" charset="0"/>
                <a:cs typeface="Arial" panose="020B0604020202020204" pitchFamily="34" charset="0"/>
              </a:rPr>
              <a:t>Розміри компаній</a:t>
            </a:r>
          </a:p>
        </p:txBody>
      </p:sp>
      <p:sp>
        <p:nvSpPr>
          <p:cNvPr id="4" name="Fußzeilenplatzhalter 3">
            <a:extLst>
              <a:ext uri="{FF2B5EF4-FFF2-40B4-BE49-F238E27FC236}">
                <a16:creationId xmlns:a16="http://schemas.microsoft.com/office/drawing/2014/main" id="{BD347C13-7763-B6E1-E593-526068563AB6}"/>
              </a:ext>
            </a:extLst>
          </p:cNvPr>
          <p:cNvSpPr>
            <a:spLocks noGrp="1"/>
          </p:cNvSpPr>
          <p:nvPr>
            <p:ph type="ftr" sz="quarter" idx="11"/>
          </p:nvPr>
        </p:nvSpPr>
        <p:spPr/>
        <p:txBody>
          <a:bodyPr/>
          <a:lstStyle/>
          <a:p>
            <a:r>
              <a:rPr lang="de-DE"/>
              <a:t>Презентація EUDR HDH</a:t>
            </a:r>
          </a:p>
        </p:txBody>
      </p:sp>
      <p:sp>
        <p:nvSpPr>
          <p:cNvPr id="5" name="Foliennummernplatzhalter 4">
            <a:extLst>
              <a:ext uri="{FF2B5EF4-FFF2-40B4-BE49-F238E27FC236}">
                <a16:creationId xmlns:a16="http://schemas.microsoft.com/office/drawing/2014/main" id="{B1C21EAA-6308-A68A-0D49-4A7017DAE608}"/>
              </a:ext>
            </a:extLst>
          </p:cNvPr>
          <p:cNvSpPr>
            <a:spLocks noGrp="1"/>
          </p:cNvSpPr>
          <p:nvPr>
            <p:ph type="sldNum" sz="quarter" idx="12"/>
          </p:nvPr>
        </p:nvSpPr>
        <p:spPr/>
        <p:txBody>
          <a:bodyPr/>
          <a:lstStyle/>
          <a:p>
            <a:fld id="{EF7C1965-317C-3B42-B3F2-F0651D9CAB98}" type="slidenum">
              <a:rPr lang="de-DE" smtClean="0"/>
              <a:t>20</a:t>
            </a:fld>
            <a:endParaRPr lang="de-DE"/>
          </a:p>
        </p:txBody>
      </p:sp>
      <p:sp>
        <p:nvSpPr>
          <p:cNvPr id="6" name="Rechteck: abgerundete Ecken 5">
            <a:extLst>
              <a:ext uri="{FF2B5EF4-FFF2-40B4-BE49-F238E27FC236}">
                <a16:creationId xmlns:a16="http://schemas.microsoft.com/office/drawing/2014/main" id="{5B7981B2-C03F-83C5-62A5-2F68170CC25D}"/>
              </a:ext>
            </a:extLst>
          </p:cNvPr>
          <p:cNvSpPr/>
          <p:nvPr/>
        </p:nvSpPr>
        <p:spPr>
          <a:xfrm>
            <a:off x="678294" y="1112315"/>
            <a:ext cx="5373278" cy="40991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2000" b="1" dirty="0">
                <a:latin typeface="Arial" panose="020B0604020202020204" pitchFamily="34" charset="0"/>
                <a:cs typeface="Arial" panose="020B0604020202020204" pitchFamily="34" charset="0"/>
              </a:rPr>
              <a:t>(EU) 2023/1115 </a:t>
            </a:r>
            <a:r>
              <a:rPr lang="de-DE" sz="2000" dirty="0">
                <a:solidFill>
                  <a:schemeClr val="bg1"/>
                </a:solidFill>
                <a:latin typeface="Arial" panose="020B0604020202020204" pitchFamily="34" charset="0"/>
                <a:cs typeface="Arial" panose="020B0604020202020204" pitchFamily="34" charset="0"/>
              </a:rPr>
              <a:t>EUDR </a:t>
            </a:r>
          </a:p>
          <a:p>
            <a:pPr algn="ctr"/>
            <a:endParaRPr lang="de-DE" sz="2000" b="1" dirty="0">
              <a:latin typeface="Arial" panose="020B0604020202020204" pitchFamily="34" charset="0"/>
              <a:cs typeface="Arial" panose="020B0604020202020204" pitchFamily="34" charset="0"/>
            </a:endParaRPr>
          </a:p>
          <a:p>
            <a:pPr algn="ctr"/>
            <a:r>
              <a:rPr lang="ru-RU" sz="2000" b="1" dirty="0"/>
              <a:t>KKU </a:t>
            </a:r>
            <a:endParaRPr lang="de-DE" sz="2000" b="1" dirty="0">
              <a:latin typeface="Arial" panose="020B0604020202020204" pitchFamily="34" charset="0"/>
              <a:cs typeface="Arial" panose="020B0604020202020204" pitchFamily="34" charset="0"/>
            </a:endParaRPr>
          </a:p>
          <a:p>
            <a:pPr algn="ctr"/>
            <a:r>
              <a:rPr lang="de-DE" dirty="0" err="1">
                <a:latin typeface="Arial" panose="020B0604020202020204" pitchFamily="34" charset="0"/>
                <a:cs typeface="Arial" panose="020B0604020202020204" pitchFamily="34" charset="0"/>
              </a:rPr>
              <a:t>Мікро</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малі</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та</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середні</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підприємства</a:t>
            </a:r>
            <a:endParaRPr lang="de-DE" dirty="0">
              <a:latin typeface="Arial" panose="020B0604020202020204" pitchFamily="34" charset="0"/>
              <a:cs typeface="Arial" panose="020B0604020202020204" pitchFamily="34" charset="0"/>
            </a:endParaRPr>
          </a:p>
          <a:p>
            <a:pPr algn="ctr"/>
            <a:endParaRPr lang="de-DE" dirty="0">
              <a:latin typeface="Arial" panose="020B0604020202020204" pitchFamily="34" charset="0"/>
              <a:cs typeface="Arial" panose="020B0604020202020204" pitchFamily="34" charset="0"/>
            </a:endParaRPr>
          </a:p>
          <a:p>
            <a:pPr algn="ctr"/>
            <a:r>
              <a:rPr lang="de-DE" b="1" dirty="0" err="1">
                <a:latin typeface="Arial" panose="020B0604020202020204" pitchFamily="34" charset="0"/>
                <a:cs typeface="Arial" panose="020B0604020202020204" pitchFamily="34" charset="0"/>
              </a:rPr>
              <a:t>Визначення</a:t>
            </a:r>
            <a:r>
              <a:rPr lang="de-DE" b="1" dirty="0">
                <a:latin typeface="Arial" panose="020B0604020202020204" pitchFamily="34" charset="0"/>
                <a:cs typeface="Arial" panose="020B0604020202020204" pitchFamily="34" charset="0"/>
              </a:rPr>
              <a:t>: </a:t>
            </a:r>
          </a:p>
          <a:p>
            <a:r>
              <a:rPr lang="de-DE" sz="1600" b="0" i="0" u="none" strike="noStrike" baseline="0" dirty="0">
                <a:solidFill>
                  <a:schemeClr val="bg1"/>
                </a:solidFill>
                <a:latin typeface="Arial"/>
                <a:cs typeface="Arial"/>
              </a:rPr>
              <a:t>"</a:t>
            </a:r>
            <a:r>
              <a:rPr lang="de-DE" sz="1600" b="0" i="0" u="none" strike="noStrike" baseline="0" dirty="0" err="1">
                <a:solidFill>
                  <a:schemeClr val="bg1"/>
                </a:solidFill>
                <a:latin typeface="Arial"/>
                <a:cs typeface="Arial"/>
              </a:rPr>
              <a:t>Мікро</a:t>
            </a:r>
            <a:r>
              <a:rPr lang="de-DE" sz="1600" b="0" i="0" u="none" strike="noStrike" baseline="0" dirty="0">
                <a:solidFill>
                  <a:schemeClr val="bg1"/>
                </a:solidFill>
                <a:latin typeface="Arial"/>
                <a:cs typeface="Arial"/>
              </a:rPr>
              <a:t>-, </a:t>
            </a:r>
            <a:r>
              <a:rPr lang="de-DE" sz="1600" b="0" i="0" u="none" strike="noStrike" baseline="0" dirty="0" err="1">
                <a:solidFill>
                  <a:schemeClr val="bg1"/>
                </a:solidFill>
                <a:latin typeface="Arial"/>
                <a:cs typeface="Arial"/>
              </a:rPr>
              <a:t>малі</a:t>
            </a:r>
            <a:r>
              <a:rPr lang="de-DE" sz="1600" b="0" i="0" u="none" strike="noStrike" baseline="0" dirty="0">
                <a:solidFill>
                  <a:schemeClr val="bg1"/>
                </a:solidFill>
                <a:latin typeface="Arial"/>
                <a:cs typeface="Arial"/>
              </a:rPr>
              <a:t> </a:t>
            </a:r>
            <a:r>
              <a:rPr lang="de-DE" sz="1600" b="0" i="0" u="none" strike="noStrike" baseline="0" dirty="0" err="1">
                <a:solidFill>
                  <a:schemeClr val="bg1"/>
                </a:solidFill>
                <a:latin typeface="Arial"/>
                <a:cs typeface="Arial"/>
              </a:rPr>
              <a:t>та</a:t>
            </a:r>
            <a:r>
              <a:rPr lang="de-DE" sz="1600" b="0" i="0" u="none" strike="noStrike" baseline="0" dirty="0">
                <a:solidFill>
                  <a:schemeClr val="bg1"/>
                </a:solidFill>
                <a:latin typeface="Arial"/>
                <a:cs typeface="Arial"/>
              </a:rPr>
              <a:t> </a:t>
            </a:r>
            <a:r>
              <a:rPr lang="de-DE" sz="1600" b="0" i="0" u="none" strike="noStrike" baseline="0" dirty="0" err="1">
                <a:solidFill>
                  <a:schemeClr val="bg1"/>
                </a:solidFill>
                <a:latin typeface="Arial"/>
                <a:cs typeface="Arial"/>
              </a:rPr>
              <a:t>середні</a:t>
            </a:r>
            <a:r>
              <a:rPr lang="de-DE" sz="1600" b="0" i="0" u="none" strike="noStrike" baseline="0" dirty="0">
                <a:solidFill>
                  <a:schemeClr val="bg1"/>
                </a:solidFill>
                <a:latin typeface="Arial"/>
                <a:cs typeface="Arial"/>
              </a:rPr>
              <a:t> </a:t>
            </a:r>
            <a:r>
              <a:rPr lang="de-DE" sz="1600" b="0" i="0" u="none" strike="noStrike" baseline="0" dirty="0" err="1">
                <a:solidFill>
                  <a:schemeClr val="bg1"/>
                </a:solidFill>
                <a:latin typeface="Arial"/>
                <a:cs typeface="Arial"/>
              </a:rPr>
              <a:t>підприємства</a:t>
            </a:r>
            <a:r>
              <a:rPr lang="de-DE" sz="1600" b="0" i="0" u="none" strike="noStrike" baseline="0" dirty="0">
                <a:solidFill>
                  <a:schemeClr val="bg1"/>
                </a:solidFill>
                <a:latin typeface="Arial"/>
                <a:cs typeface="Arial"/>
              </a:rPr>
              <a:t>" </a:t>
            </a:r>
            <a:r>
              <a:rPr lang="de-DE" sz="1600" b="0" i="0" u="none" strike="noStrike" baseline="0" dirty="0" err="1">
                <a:solidFill>
                  <a:schemeClr val="bg1"/>
                </a:solidFill>
                <a:latin typeface="Arial"/>
                <a:cs typeface="Arial"/>
              </a:rPr>
              <a:t>або</a:t>
            </a:r>
            <a:r>
              <a:rPr lang="de-DE" sz="1600" b="0" i="0" u="none" strike="noStrike" baseline="0" dirty="0">
                <a:solidFill>
                  <a:schemeClr val="bg1"/>
                </a:solidFill>
                <a:latin typeface="Arial"/>
                <a:cs typeface="Arial"/>
              </a:rPr>
              <a:t> </a:t>
            </a:r>
            <a:r>
              <a:rPr lang="de-DE" sz="1600" b="1" i="0" u="none" strike="noStrike" baseline="0" dirty="0">
                <a:solidFill>
                  <a:schemeClr val="bg1"/>
                </a:solidFill>
                <a:latin typeface="Arial"/>
                <a:cs typeface="Arial"/>
              </a:rPr>
              <a:t>"</a:t>
            </a:r>
            <a:r>
              <a:rPr lang="ru-RU" sz="1600" b="1" dirty="0"/>
              <a:t> KKU </a:t>
            </a:r>
            <a:r>
              <a:rPr lang="de-DE" sz="1600" b="1" i="0" u="none" strike="noStrike" baseline="0" dirty="0">
                <a:solidFill>
                  <a:schemeClr val="bg1"/>
                </a:solidFill>
                <a:latin typeface="Arial"/>
                <a:cs typeface="Arial"/>
              </a:rPr>
              <a:t>" </a:t>
            </a:r>
            <a:r>
              <a:rPr lang="de-DE" sz="1600" b="1" i="0" u="none" strike="noStrike" baseline="0" dirty="0" err="1">
                <a:solidFill>
                  <a:schemeClr val="bg1"/>
                </a:solidFill>
                <a:latin typeface="Arial"/>
                <a:cs typeface="Arial"/>
              </a:rPr>
              <a:t>Мікро</a:t>
            </a:r>
            <a:r>
              <a:rPr lang="de-DE" sz="1600" b="1" i="0" u="none" strike="noStrike" baseline="0" dirty="0">
                <a:solidFill>
                  <a:schemeClr val="bg1"/>
                </a:solidFill>
                <a:latin typeface="Arial"/>
                <a:cs typeface="Arial"/>
              </a:rPr>
              <a:t>-, </a:t>
            </a:r>
            <a:r>
              <a:rPr lang="de-DE" sz="1600" b="1" i="0" u="none" strike="noStrike" baseline="0" dirty="0" err="1">
                <a:solidFill>
                  <a:schemeClr val="bg1"/>
                </a:solidFill>
                <a:latin typeface="Arial"/>
                <a:cs typeface="Arial"/>
              </a:rPr>
              <a:t>малі</a:t>
            </a:r>
            <a:r>
              <a:rPr lang="de-DE" sz="1600" b="1" i="0" u="none" strike="noStrike" baseline="0" dirty="0">
                <a:solidFill>
                  <a:schemeClr val="bg1"/>
                </a:solidFill>
                <a:latin typeface="Arial"/>
                <a:cs typeface="Arial"/>
              </a:rPr>
              <a:t> </a:t>
            </a:r>
            <a:r>
              <a:rPr lang="de-DE" sz="1600" b="1" i="0" u="none" strike="noStrike" baseline="0" dirty="0" err="1">
                <a:solidFill>
                  <a:schemeClr val="bg1"/>
                </a:solidFill>
                <a:latin typeface="Arial"/>
                <a:cs typeface="Arial"/>
              </a:rPr>
              <a:t>та</a:t>
            </a:r>
            <a:r>
              <a:rPr lang="de-DE" sz="1600" b="1" i="0" u="none" strike="noStrike" baseline="0" dirty="0">
                <a:solidFill>
                  <a:schemeClr val="bg1"/>
                </a:solidFill>
                <a:latin typeface="Arial"/>
                <a:cs typeface="Arial"/>
              </a:rPr>
              <a:t> </a:t>
            </a:r>
            <a:r>
              <a:rPr lang="de-DE" sz="1600" b="1" i="0" u="none" strike="noStrike" baseline="0" dirty="0" err="1">
                <a:solidFill>
                  <a:schemeClr val="bg1"/>
                </a:solidFill>
                <a:latin typeface="Arial"/>
                <a:cs typeface="Arial"/>
              </a:rPr>
              <a:t>середні</a:t>
            </a:r>
            <a:r>
              <a:rPr lang="de-DE" sz="1600" b="1" i="0" u="none" strike="noStrike" baseline="0" dirty="0">
                <a:solidFill>
                  <a:schemeClr val="bg1"/>
                </a:solidFill>
                <a:latin typeface="Arial"/>
                <a:cs typeface="Arial"/>
              </a:rPr>
              <a:t> </a:t>
            </a:r>
            <a:r>
              <a:rPr lang="de-DE" sz="1600" b="1" i="0" u="none" strike="noStrike" baseline="0" dirty="0" err="1">
                <a:solidFill>
                  <a:schemeClr val="bg1"/>
                </a:solidFill>
                <a:latin typeface="Arial"/>
                <a:cs typeface="Arial"/>
              </a:rPr>
              <a:t>підприємства</a:t>
            </a:r>
            <a:r>
              <a:rPr lang="de-DE" sz="1600" b="1" i="0" u="none" strike="noStrike" baseline="0" dirty="0">
                <a:solidFill>
                  <a:schemeClr val="bg1"/>
                </a:solidFill>
                <a:latin typeface="Arial"/>
                <a:cs typeface="Arial"/>
              </a:rPr>
              <a:t> </a:t>
            </a:r>
            <a:r>
              <a:rPr lang="de-DE" sz="1600" b="0" i="0" u="none" strike="noStrike" baseline="0" dirty="0">
                <a:solidFill>
                  <a:schemeClr val="bg1"/>
                </a:solidFill>
                <a:latin typeface="Arial"/>
                <a:cs typeface="Arial"/>
              </a:rPr>
              <a:t>у </a:t>
            </a:r>
            <a:r>
              <a:rPr lang="de-DE" sz="1600" b="0" i="0" u="none" strike="noStrike" baseline="0" dirty="0" err="1">
                <a:solidFill>
                  <a:schemeClr val="bg1"/>
                </a:solidFill>
                <a:latin typeface="Arial"/>
                <a:cs typeface="Arial"/>
              </a:rPr>
              <a:t>значенні</a:t>
            </a:r>
            <a:r>
              <a:rPr lang="de-DE" sz="1600" b="0" i="0" u="none" strike="noStrike" baseline="0" dirty="0">
                <a:solidFill>
                  <a:schemeClr val="bg1"/>
                </a:solidFill>
                <a:latin typeface="Arial"/>
                <a:cs typeface="Arial"/>
              </a:rPr>
              <a:t> </a:t>
            </a:r>
            <a:r>
              <a:rPr lang="de-DE" sz="1600" b="0" i="0" u="none" strike="noStrike" baseline="0" dirty="0" err="1">
                <a:solidFill>
                  <a:schemeClr val="bg1"/>
                </a:solidFill>
                <a:latin typeface="Arial"/>
                <a:cs typeface="Arial"/>
              </a:rPr>
              <a:t>статті</a:t>
            </a:r>
            <a:r>
              <a:rPr lang="de-DE" sz="1600" b="0" i="0" u="none" strike="noStrike" baseline="0" dirty="0">
                <a:solidFill>
                  <a:schemeClr val="bg1"/>
                </a:solidFill>
                <a:latin typeface="Arial"/>
                <a:cs typeface="Arial"/>
              </a:rPr>
              <a:t> 3 </a:t>
            </a:r>
            <a:r>
              <a:rPr lang="de-DE" sz="1600" b="0" i="0" u="none" strike="noStrike" baseline="0" dirty="0" err="1">
                <a:solidFill>
                  <a:schemeClr val="bg1"/>
                </a:solidFill>
                <a:latin typeface="Arial"/>
                <a:cs typeface="Arial"/>
              </a:rPr>
              <a:t>Директиви</a:t>
            </a:r>
            <a:r>
              <a:rPr lang="de-DE" sz="1600" b="0" i="0" u="none" strike="noStrike" baseline="0" dirty="0">
                <a:solidFill>
                  <a:schemeClr val="bg1"/>
                </a:solidFill>
                <a:latin typeface="Arial"/>
                <a:cs typeface="Arial"/>
              </a:rPr>
              <a:t> 2013/34/ЄС </a:t>
            </a:r>
            <a:r>
              <a:rPr lang="de-DE" sz="1600" dirty="0" err="1">
                <a:solidFill>
                  <a:schemeClr val="bg1"/>
                </a:solidFill>
                <a:latin typeface="Arial"/>
                <a:cs typeface="Arial"/>
              </a:rPr>
              <a:t>або</a:t>
            </a:r>
            <a:r>
              <a:rPr lang="de-DE" sz="1600" dirty="0">
                <a:solidFill>
                  <a:schemeClr val="bg1"/>
                </a:solidFill>
                <a:latin typeface="Arial"/>
                <a:cs typeface="Arial"/>
              </a:rPr>
              <a:t> </a:t>
            </a:r>
            <a:r>
              <a:rPr lang="de-DE" sz="1600" dirty="0" err="1">
                <a:solidFill>
                  <a:schemeClr val="bg1"/>
                </a:solidFill>
                <a:latin typeface="Arial"/>
                <a:cs typeface="Arial"/>
              </a:rPr>
              <a:t>Директиви</a:t>
            </a:r>
            <a:r>
              <a:rPr lang="de-DE" sz="1600" dirty="0">
                <a:solidFill>
                  <a:schemeClr val="bg1"/>
                </a:solidFill>
                <a:latin typeface="Arial"/>
                <a:cs typeface="Arial"/>
              </a:rPr>
              <a:t> C(2023)7020 </a:t>
            </a:r>
            <a:r>
              <a:rPr lang="de-DE" sz="1600" b="0" i="0" u="none" strike="noStrike" baseline="0" dirty="0" err="1">
                <a:solidFill>
                  <a:schemeClr val="bg1"/>
                </a:solidFill>
                <a:latin typeface="Arial"/>
                <a:cs typeface="Arial"/>
              </a:rPr>
              <a:t>Європейського</a:t>
            </a:r>
            <a:r>
              <a:rPr lang="de-DE" sz="1600" b="0" i="0" u="none" strike="noStrike" baseline="0" dirty="0">
                <a:solidFill>
                  <a:schemeClr val="bg1"/>
                </a:solidFill>
                <a:latin typeface="Arial"/>
                <a:cs typeface="Arial"/>
              </a:rPr>
              <a:t> </a:t>
            </a:r>
            <a:r>
              <a:rPr lang="de-DE" sz="1600" b="0" i="0" u="none" strike="noStrike" baseline="0" dirty="0" err="1">
                <a:solidFill>
                  <a:schemeClr val="bg1"/>
                </a:solidFill>
                <a:latin typeface="Arial"/>
                <a:cs typeface="Arial"/>
              </a:rPr>
              <a:t>Парламенту</a:t>
            </a:r>
            <a:r>
              <a:rPr lang="de-DE" sz="1600" b="0" i="0" u="none" strike="noStrike" baseline="0" dirty="0">
                <a:solidFill>
                  <a:schemeClr val="bg1"/>
                </a:solidFill>
                <a:latin typeface="Arial"/>
                <a:cs typeface="Arial"/>
              </a:rPr>
              <a:t> </a:t>
            </a:r>
            <a:r>
              <a:rPr lang="de-DE" sz="1600" b="0" i="0" u="none" strike="noStrike" baseline="0" dirty="0" err="1">
                <a:solidFill>
                  <a:schemeClr val="bg1"/>
                </a:solidFill>
                <a:latin typeface="Arial"/>
                <a:cs typeface="Arial"/>
              </a:rPr>
              <a:t>та</a:t>
            </a:r>
            <a:r>
              <a:rPr lang="de-DE" sz="1600" b="0" i="0" u="none" strike="noStrike" baseline="0" dirty="0">
                <a:solidFill>
                  <a:schemeClr val="bg1"/>
                </a:solidFill>
                <a:latin typeface="Arial"/>
                <a:cs typeface="Arial"/>
              </a:rPr>
              <a:t> </a:t>
            </a:r>
            <a:r>
              <a:rPr lang="de-DE" sz="1600" b="0" i="0" u="none" strike="noStrike" baseline="0" dirty="0" err="1">
                <a:solidFill>
                  <a:schemeClr val="bg1"/>
                </a:solidFill>
                <a:latin typeface="Arial"/>
                <a:cs typeface="Arial"/>
              </a:rPr>
              <a:t>Ради</a:t>
            </a:r>
            <a:r>
              <a:rPr lang="de-DE" sz="1600" b="0" i="0" u="none" strike="noStrike" baseline="0" dirty="0">
                <a:solidFill>
                  <a:schemeClr val="bg1"/>
                </a:solidFill>
                <a:latin typeface="Arial"/>
                <a:cs typeface="Arial"/>
              </a:rPr>
              <a:t> </a:t>
            </a:r>
            <a:r>
              <a:rPr lang="de-DE" sz="1600" b="1" dirty="0" err="1">
                <a:solidFill>
                  <a:schemeClr val="bg1"/>
                </a:solidFill>
                <a:latin typeface="Arial"/>
                <a:cs typeface="Arial"/>
              </a:rPr>
              <a:t>Стаття</a:t>
            </a:r>
            <a:r>
              <a:rPr lang="de-DE" sz="1600" b="1" dirty="0">
                <a:solidFill>
                  <a:schemeClr val="bg1"/>
                </a:solidFill>
                <a:latin typeface="Arial"/>
                <a:cs typeface="Arial"/>
              </a:rPr>
              <a:t> 2 (30) </a:t>
            </a:r>
            <a:r>
              <a:rPr lang="de-DE" b="1" dirty="0">
                <a:solidFill>
                  <a:schemeClr val="bg1"/>
                </a:solidFill>
                <a:latin typeface="Arial"/>
                <a:cs typeface="Arial"/>
              </a:rPr>
              <a:t>EUDR</a:t>
            </a:r>
            <a:r>
              <a:rPr lang="de-DE" b="1" dirty="0">
                <a:solidFill>
                  <a:schemeClr val="bg1"/>
                </a:solidFill>
                <a:latin typeface="EU Albertina"/>
              </a:rPr>
              <a:t> </a:t>
            </a:r>
            <a:endParaRPr lang="de-DE" b="1" dirty="0">
              <a:solidFill>
                <a:schemeClr val="bg1"/>
              </a:solidFill>
              <a:latin typeface="Arial" panose="020B0604020202020204" pitchFamily="34" charset="0"/>
              <a:cs typeface="Arial" panose="020B0604020202020204" pitchFamily="34" charset="0"/>
            </a:endParaRPr>
          </a:p>
        </p:txBody>
      </p:sp>
      <p:sp>
        <p:nvSpPr>
          <p:cNvPr id="7" name="Rechteck: abgerundete Ecken 6">
            <a:extLst>
              <a:ext uri="{FF2B5EF4-FFF2-40B4-BE49-F238E27FC236}">
                <a16:creationId xmlns:a16="http://schemas.microsoft.com/office/drawing/2014/main" id="{A87C55E5-CAC3-9047-979D-A3344726FD10}"/>
              </a:ext>
            </a:extLst>
          </p:cNvPr>
          <p:cNvSpPr/>
          <p:nvPr/>
        </p:nvSpPr>
        <p:spPr>
          <a:xfrm>
            <a:off x="6777055" y="1682326"/>
            <a:ext cx="4140000" cy="1404000"/>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Arial" panose="020B0604020202020204" pitchFamily="34" charset="0"/>
                <a:cs typeface="Arial" panose="020B0604020202020204" pitchFamily="34" charset="0"/>
              </a:rPr>
              <a:t>Мікропідприємства:</a:t>
            </a:r>
          </a:p>
          <a:p>
            <a:pPr>
              <a:lnSpc>
                <a:spcPts val="1800"/>
              </a:lnSpc>
              <a:tabLst>
                <a:tab pos="2149475" algn="l"/>
              </a:tabLst>
            </a:pPr>
            <a:r>
              <a:rPr lang="it-IT" sz="1400" b="0" i="0" u="none" strike="noStrike" baseline="0">
                <a:solidFill>
                  <a:schemeClr val="bg1"/>
                </a:solidFill>
                <a:latin typeface="Arial" panose="020B0604020202020204" pitchFamily="34" charset="0"/>
                <a:cs typeface="Arial" panose="020B0604020202020204" pitchFamily="34" charset="0"/>
              </a:rPr>
              <a:t>a) Підсумок балансу: &lt; 450 000 євро; </a:t>
            </a:r>
          </a:p>
          <a:p>
            <a:pPr>
              <a:lnSpc>
                <a:spcPts val="1800"/>
              </a:lnSpc>
              <a:tabLst>
                <a:tab pos="2149475" algn="l"/>
              </a:tabLst>
            </a:pPr>
            <a:r>
              <a:rPr lang="de-DE" sz="1400" b="0" i="0" u="none" strike="noStrike" baseline="0">
                <a:solidFill>
                  <a:schemeClr val="bg1"/>
                </a:solidFill>
                <a:latin typeface="Arial" panose="020B0604020202020204" pitchFamily="34" charset="0"/>
                <a:cs typeface="Arial" panose="020B0604020202020204" pitchFamily="34" charset="0"/>
              </a:rPr>
              <a:t>б) чистий оборот: &lt; 900 000 євро </a:t>
            </a:r>
          </a:p>
          <a:p>
            <a:pPr marL="265113" indent="-265113">
              <a:lnSpc>
                <a:spcPts val="1800"/>
              </a:lnSpc>
            </a:pPr>
            <a:r>
              <a:rPr lang="de-DE" sz="1400" b="0" i="0" u="none" strike="noStrike" baseline="0">
                <a:solidFill>
                  <a:schemeClr val="bg1"/>
                </a:solidFill>
                <a:latin typeface="Arial" panose="020B0604020202020204" pitchFamily="34" charset="0"/>
                <a:cs typeface="Arial" panose="020B0604020202020204" pitchFamily="34" charset="0"/>
              </a:rPr>
              <a:t>c) середня кількість працівників протягом фінансового року: &lt; 10 </a:t>
            </a:r>
          </a:p>
          <a:p>
            <a:pPr marL="265113" indent="-265113">
              <a:lnSpc>
                <a:spcPts val="1800"/>
              </a:lnSpc>
            </a:pPr>
            <a:r>
              <a:rPr lang="de-DE" sz="1100">
                <a:solidFill>
                  <a:schemeClr val="bg1"/>
                </a:solidFill>
                <a:latin typeface="Arial" panose="020B0604020202020204" pitchFamily="34" charset="0"/>
                <a:cs typeface="Arial" panose="020B0604020202020204" pitchFamily="34" charset="0"/>
              </a:rPr>
              <a:t>Ст. 3 (1) 2013/34/ЄС або Директива C(2023)7020</a:t>
            </a:r>
          </a:p>
        </p:txBody>
      </p:sp>
      <p:sp>
        <p:nvSpPr>
          <p:cNvPr id="8" name="Rechteck: abgerundete Ecken 7">
            <a:extLst>
              <a:ext uri="{FF2B5EF4-FFF2-40B4-BE49-F238E27FC236}">
                <a16:creationId xmlns:a16="http://schemas.microsoft.com/office/drawing/2014/main" id="{C8D811CA-A41C-F4B3-0DE8-1326A82492D4}"/>
              </a:ext>
            </a:extLst>
          </p:cNvPr>
          <p:cNvSpPr/>
          <p:nvPr/>
        </p:nvSpPr>
        <p:spPr>
          <a:xfrm>
            <a:off x="6777055" y="3161890"/>
            <a:ext cx="4140000" cy="1404000"/>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600" b="1">
                <a:latin typeface="Arial" panose="020B0604020202020204" pitchFamily="34" charset="0"/>
                <a:cs typeface="Arial" panose="020B0604020202020204" pitchFamily="34" charset="0"/>
              </a:rPr>
              <a:t>Малі підприємства:</a:t>
            </a:r>
          </a:p>
          <a:p>
            <a:pPr>
              <a:lnSpc>
                <a:spcPts val="1800"/>
              </a:lnSpc>
              <a:tabLst>
                <a:tab pos="2149475" algn="l"/>
              </a:tabLst>
            </a:pPr>
            <a:r>
              <a:rPr lang="it-IT" sz="1400" b="0" i="0" u="none" strike="noStrike" baseline="0">
                <a:solidFill>
                  <a:schemeClr val="bg1"/>
                </a:solidFill>
                <a:latin typeface="Arial" panose="020B0604020202020204" pitchFamily="34" charset="0"/>
                <a:cs typeface="Arial" panose="020B0604020202020204" pitchFamily="34" charset="0"/>
              </a:rPr>
              <a:t>a) Підсумок балансу: &lt; 5 000 000 євро; </a:t>
            </a:r>
          </a:p>
          <a:p>
            <a:pPr>
              <a:lnSpc>
                <a:spcPts val="1800"/>
              </a:lnSpc>
              <a:tabLst>
                <a:tab pos="2149475" algn="l"/>
              </a:tabLst>
            </a:pPr>
            <a:r>
              <a:rPr lang="de-DE" sz="1400" b="0" i="0" u="none" strike="noStrike" baseline="0">
                <a:solidFill>
                  <a:schemeClr val="bg1"/>
                </a:solidFill>
                <a:latin typeface="Arial" panose="020B0604020202020204" pitchFamily="34" charset="0"/>
                <a:cs typeface="Arial" panose="020B0604020202020204" pitchFamily="34" charset="0"/>
              </a:rPr>
              <a:t>b) Чистий оборот: &lt; 10 000 000 євро; </a:t>
            </a:r>
          </a:p>
          <a:p>
            <a:pPr marL="264795" indent="-264795">
              <a:lnSpc>
                <a:spcPts val="1800"/>
              </a:lnSpc>
            </a:pPr>
            <a:r>
              <a:rPr lang="de-DE" sz="1400" b="0" i="0" u="none" strike="noStrike" baseline="0">
                <a:solidFill>
                  <a:schemeClr val="bg1"/>
                </a:solidFill>
                <a:latin typeface="Arial"/>
                <a:cs typeface="Arial"/>
              </a:rPr>
              <a:t>c) середня кількість працівників протягом фінансового року: </a:t>
            </a:r>
            <a:r>
              <a:rPr lang="de-DE" sz="1400">
                <a:solidFill>
                  <a:schemeClr val="bg1"/>
                </a:solidFill>
                <a:latin typeface="Arial"/>
                <a:cs typeface="Arial"/>
              </a:rPr>
              <a:t>&lt; </a:t>
            </a:r>
            <a:r>
              <a:rPr lang="de-DE" sz="1400" b="0" i="0" u="none" strike="noStrike" baseline="0">
                <a:solidFill>
                  <a:schemeClr val="bg1"/>
                </a:solidFill>
                <a:latin typeface="Arial"/>
                <a:cs typeface="Arial"/>
              </a:rPr>
              <a:t>50 </a:t>
            </a:r>
          </a:p>
          <a:p>
            <a:pPr marL="265113" indent="-265113">
              <a:lnSpc>
                <a:spcPts val="1800"/>
              </a:lnSpc>
            </a:pPr>
            <a:r>
              <a:rPr lang="de-DE" sz="1100">
                <a:solidFill>
                  <a:schemeClr val="bg1"/>
                </a:solidFill>
                <a:latin typeface="Arial" panose="020B0604020202020204" pitchFamily="34" charset="0"/>
                <a:cs typeface="Arial" panose="020B0604020202020204" pitchFamily="34" charset="0"/>
              </a:rPr>
              <a:t>Ст. 3 (2) 2013/34/ЄС або Директива C(2023)7020</a:t>
            </a:r>
          </a:p>
        </p:txBody>
      </p:sp>
      <p:sp>
        <p:nvSpPr>
          <p:cNvPr id="9" name="Rechteck: abgerundete Ecken 8">
            <a:extLst>
              <a:ext uri="{FF2B5EF4-FFF2-40B4-BE49-F238E27FC236}">
                <a16:creationId xmlns:a16="http://schemas.microsoft.com/office/drawing/2014/main" id="{CCC630C6-3358-EE7B-C831-E7F620C72293}"/>
              </a:ext>
            </a:extLst>
          </p:cNvPr>
          <p:cNvSpPr/>
          <p:nvPr/>
        </p:nvSpPr>
        <p:spPr>
          <a:xfrm>
            <a:off x="6777055" y="4641454"/>
            <a:ext cx="4140000" cy="1404000"/>
          </a:xfrm>
          <a:prstGeom prst="roundRect">
            <a:avLst/>
          </a:prstGeom>
          <a:solidFill>
            <a:schemeClr val="tx2">
              <a:lumMod val="60000"/>
              <a:lumOff val="40000"/>
            </a:schemeClr>
          </a:solid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600" b="1">
                <a:latin typeface="Arial"/>
                <a:cs typeface="Arial"/>
              </a:rPr>
              <a:t>Середні компанії:</a:t>
            </a:r>
          </a:p>
          <a:p>
            <a:pPr>
              <a:lnSpc>
                <a:spcPts val="1800"/>
              </a:lnSpc>
              <a:tabLst>
                <a:tab pos="2149475" algn="l"/>
              </a:tabLst>
            </a:pPr>
            <a:r>
              <a:rPr lang="it-IT" sz="1400" b="0" i="0" u="none" strike="noStrike" baseline="0">
                <a:solidFill>
                  <a:schemeClr val="bg1"/>
                </a:solidFill>
                <a:latin typeface="Arial"/>
                <a:cs typeface="Arial"/>
              </a:rPr>
              <a:t>a) </a:t>
            </a:r>
            <a:r>
              <a:rPr lang="de-DE" sz="1400">
                <a:solidFill>
                  <a:schemeClr val="bg1"/>
                </a:solidFill>
                <a:latin typeface="Arial"/>
                <a:cs typeface="Arial"/>
              </a:rPr>
              <a:t>Підсумок балансу</a:t>
            </a:r>
            <a:r>
              <a:rPr lang="it-IT" sz="1400">
                <a:solidFill>
                  <a:schemeClr val="bg1"/>
                </a:solidFill>
                <a:latin typeface="Arial"/>
                <a:cs typeface="Arial"/>
              </a:rPr>
              <a:t>: &lt; 25 000 000 євро; </a:t>
            </a:r>
          </a:p>
          <a:p>
            <a:pPr>
              <a:lnSpc>
                <a:spcPts val="1800"/>
              </a:lnSpc>
              <a:tabLst>
                <a:tab pos="2149475" algn="l"/>
              </a:tabLst>
            </a:pPr>
            <a:r>
              <a:rPr lang="de-DE" sz="1400" b="0" i="0" u="none" strike="noStrike" baseline="0">
                <a:solidFill>
                  <a:schemeClr val="bg1"/>
                </a:solidFill>
                <a:latin typeface="Arial"/>
                <a:cs typeface="Arial"/>
              </a:rPr>
              <a:t>б) чистий оборот: </a:t>
            </a:r>
            <a:r>
              <a:rPr lang="de-DE" sz="1400">
                <a:solidFill>
                  <a:schemeClr val="bg1"/>
                </a:solidFill>
                <a:latin typeface="Arial"/>
                <a:cs typeface="Arial"/>
              </a:rPr>
              <a:t>&lt; </a:t>
            </a:r>
            <a:r>
              <a:rPr lang="de-DE" sz="1400" b="0" i="0" u="none" strike="noStrike" baseline="0">
                <a:solidFill>
                  <a:schemeClr val="bg1"/>
                </a:solidFill>
                <a:latin typeface="Arial"/>
                <a:cs typeface="Arial"/>
              </a:rPr>
              <a:t>50 000 000 євро </a:t>
            </a:r>
          </a:p>
          <a:p>
            <a:pPr marL="264795" indent="-264795">
              <a:lnSpc>
                <a:spcPts val="1800"/>
              </a:lnSpc>
            </a:pPr>
            <a:r>
              <a:rPr lang="de-DE" sz="1400" b="0" i="0" u="none" strike="noStrike" baseline="0">
                <a:solidFill>
                  <a:schemeClr val="bg1"/>
                </a:solidFill>
                <a:latin typeface="Arial"/>
                <a:cs typeface="Arial"/>
              </a:rPr>
              <a:t>c) середня кількість працівників протягом фінансового року: </a:t>
            </a:r>
            <a:r>
              <a:rPr lang="de-DE" sz="1400">
                <a:solidFill>
                  <a:schemeClr val="bg1"/>
                </a:solidFill>
                <a:latin typeface="Arial"/>
                <a:cs typeface="Arial"/>
              </a:rPr>
              <a:t>&lt; </a:t>
            </a:r>
            <a:r>
              <a:rPr lang="de-DE" sz="1400" b="0" i="0" u="none" strike="noStrike" baseline="0">
                <a:solidFill>
                  <a:schemeClr val="bg1"/>
                </a:solidFill>
                <a:latin typeface="Arial"/>
                <a:cs typeface="Arial"/>
              </a:rPr>
              <a:t>250 </a:t>
            </a:r>
          </a:p>
          <a:p>
            <a:pPr marL="264795" indent="-264795">
              <a:lnSpc>
                <a:spcPts val="1800"/>
              </a:lnSpc>
            </a:pPr>
            <a:r>
              <a:rPr lang="de-DE" sz="1100">
                <a:solidFill>
                  <a:schemeClr val="bg1"/>
                </a:solidFill>
                <a:latin typeface="Arial"/>
                <a:cs typeface="Arial"/>
              </a:rPr>
              <a:t>Ст. 3 (2) 2013/34/ЄС або Директива C(2023)7020</a:t>
            </a:r>
          </a:p>
        </p:txBody>
      </p:sp>
      <p:sp>
        <p:nvSpPr>
          <p:cNvPr id="10" name="Geschweifte Klammer links 9">
            <a:extLst>
              <a:ext uri="{FF2B5EF4-FFF2-40B4-BE49-F238E27FC236}">
                <a16:creationId xmlns:a16="http://schemas.microsoft.com/office/drawing/2014/main" id="{85212332-A708-4303-1089-BE7DDB24550A}"/>
              </a:ext>
            </a:extLst>
          </p:cNvPr>
          <p:cNvSpPr/>
          <p:nvPr/>
        </p:nvSpPr>
        <p:spPr>
          <a:xfrm>
            <a:off x="6178425" y="1256271"/>
            <a:ext cx="344923" cy="4909579"/>
          </a:xfrm>
          <a:prstGeom prst="leftBrace">
            <a:avLst>
              <a:gd name="adj1" fmla="val 8333"/>
              <a:gd name="adj2" fmla="val 50576"/>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Textfeld 11">
            <a:extLst>
              <a:ext uri="{FF2B5EF4-FFF2-40B4-BE49-F238E27FC236}">
                <a16:creationId xmlns:a16="http://schemas.microsoft.com/office/drawing/2014/main" id="{106772BD-9E3B-C408-FF9B-F9825975EED8}"/>
              </a:ext>
            </a:extLst>
          </p:cNvPr>
          <p:cNvSpPr txBox="1"/>
          <p:nvPr/>
        </p:nvSpPr>
        <p:spPr>
          <a:xfrm>
            <a:off x="7800680" y="1312994"/>
            <a:ext cx="2092751" cy="369332"/>
          </a:xfrm>
          <a:prstGeom prst="rect">
            <a:avLst/>
          </a:prstGeom>
          <a:noFill/>
        </p:spPr>
        <p:txBody>
          <a:bodyPr wrap="square" rtlCol="0">
            <a:spAutoFit/>
          </a:bodyPr>
          <a:lstStyle/>
          <a:p>
            <a:r>
              <a:rPr lang="de-DE" b="1">
                <a:solidFill>
                  <a:schemeClr val="bg1"/>
                </a:solidFill>
                <a:latin typeface="Arial" panose="020B0604020202020204" pitchFamily="34" charset="0"/>
                <a:cs typeface="Arial" panose="020B0604020202020204" pitchFamily="34" charset="0"/>
              </a:rPr>
              <a:t>2013/34/ЄС; ст.3</a:t>
            </a:r>
          </a:p>
        </p:txBody>
      </p:sp>
      <p:sp>
        <p:nvSpPr>
          <p:cNvPr id="13" name="Pfeil: nach rechts 12">
            <a:extLst>
              <a:ext uri="{FF2B5EF4-FFF2-40B4-BE49-F238E27FC236}">
                <a16:creationId xmlns:a16="http://schemas.microsoft.com/office/drawing/2014/main" id="{0C41BC32-B36D-03BE-1A74-2410B95B96C1}"/>
              </a:ext>
            </a:extLst>
          </p:cNvPr>
          <p:cNvSpPr/>
          <p:nvPr/>
        </p:nvSpPr>
        <p:spPr>
          <a:xfrm>
            <a:off x="917497" y="5067377"/>
            <a:ext cx="5775534" cy="822396"/>
          </a:xfrm>
          <a:prstGeom prst="rightArrow">
            <a:avLst/>
          </a:prstGeom>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b="1" dirty="0">
                <a:latin typeface="Arial"/>
                <a:cs typeface="Arial"/>
              </a:rPr>
              <a:t>2 з 3 </a:t>
            </a:r>
            <a:r>
              <a:rPr lang="de-DE" b="1" dirty="0" err="1">
                <a:latin typeface="Arial"/>
                <a:cs typeface="Arial"/>
              </a:rPr>
              <a:t>критеріїв</a:t>
            </a:r>
            <a:r>
              <a:rPr lang="de-DE" b="1" dirty="0">
                <a:latin typeface="Arial"/>
                <a:cs typeface="Arial"/>
              </a:rPr>
              <a:t> </a:t>
            </a:r>
            <a:r>
              <a:rPr lang="de-DE" b="1" dirty="0" err="1">
                <a:latin typeface="Arial"/>
                <a:cs typeface="Arial"/>
              </a:rPr>
              <a:t>не</a:t>
            </a:r>
            <a:r>
              <a:rPr lang="de-DE" b="1" dirty="0">
                <a:latin typeface="Arial"/>
                <a:cs typeface="Arial"/>
              </a:rPr>
              <a:t> </a:t>
            </a:r>
            <a:r>
              <a:rPr lang="de-DE" b="1" dirty="0" err="1">
                <a:latin typeface="Arial"/>
                <a:cs typeface="Arial"/>
              </a:rPr>
              <a:t>виконуються</a:t>
            </a:r>
            <a:r>
              <a:rPr lang="de-DE" b="1" dirty="0">
                <a:latin typeface="Arial"/>
                <a:cs typeface="Arial"/>
              </a:rPr>
              <a:t> = </a:t>
            </a:r>
            <a:r>
              <a:rPr lang="ru-RU" b="1" dirty="0"/>
              <a:t>KKU</a:t>
            </a:r>
            <a:endParaRPr lang="de-DE" b="1" dirty="0">
              <a:latin typeface="Arial"/>
              <a:cs typeface="Arial"/>
            </a:endParaRPr>
          </a:p>
        </p:txBody>
      </p:sp>
    </p:spTree>
    <p:extLst>
      <p:ext uri="{BB962C8B-B14F-4D97-AF65-F5344CB8AC3E}">
        <p14:creationId xmlns:p14="http://schemas.microsoft.com/office/powerpoint/2010/main" val="2912090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5FFF9CD6-6E59-3506-7C9E-F683220845EA}"/>
              </a:ext>
            </a:extLst>
          </p:cNvPr>
          <p:cNvSpPr>
            <a:spLocks noGrp="1"/>
          </p:cNvSpPr>
          <p:nvPr>
            <p:ph type="ftr" sz="quarter" idx="11"/>
          </p:nvPr>
        </p:nvSpPr>
        <p:spPr/>
        <p:txBody>
          <a:bodyPr/>
          <a:lstStyle/>
          <a:p>
            <a:r>
              <a:rPr lang="de-DE"/>
              <a:t>Презентація EUDR HDH</a:t>
            </a:r>
          </a:p>
        </p:txBody>
      </p:sp>
      <p:sp>
        <p:nvSpPr>
          <p:cNvPr id="5" name="Foliennummernplatzhalter 4">
            <a:extLst>
              <a:ext uri="{FF2B5EF4-FFF2-40B4-BE49-F238E27FC236}">
                <a16:creationId xmlns:a16="http://schemas.microsoft.com/office/drawing/2014/main" id="{321B5249-8CB6-2355-2282-CCCEC16DDC7B}"/>
              </a:ext>
            </a:extLst>
          </p:cNvPr>
          <p:cNvSpPr>
            <a:spLocks noGrp="1"/>
          </p:cNvSpPr>
          <p:nvPr>
            <p:ph type="sldNum" sz="quarter" idx="12"/>
          </p:nvPr>
        </p:nvSpPr>
        <p:spPr/>
        <p:txBody>
          <a:bodyPr/>
          <a:lstStyle/>
          <a:p>
            <a:fld id="{EF7C1965-317C-3B42-B3F2-F0651D9CAB98}" type="slidenum">
              <a:rPr lang="de-DE" smtClean="0"/>
              <a:t>21</a:t>
            </a:fld>
            <a:endParaRPr lang="de-DE"/>
          </a:p>
        </p:txBody>
      </p:sp>
      <p:pic>
        <p:nvPicPr>
          <p:cNvPr id="7" name="Grafik 6" descr="Ein Bild, das Text, Screenshot, Diagramm, Schrift enthält.&#10;&#10;KI-generierte Inhalte können fehlerhaft sein.">
            <a:extLst>
              <a:ext uri="{FF2B5EF4-FFF2-40B4-BE49-F238E27FC236}">
                <a16:creationId xmlns:a16="http://schemas.microsoft.com/office/drawing/2014/main" id="{4CBC9BB4-39D5-655D-8B11-4E9008B880F9}"/>
              </a:ext>
            </a:extLst>
          </p:cNvPr>
          <p:cNvPicPr>
            <a:picLocks noChangeAspect="1"/>
          </p:cNvPicPr>
          <p:nvPr/>
        </p:nvPicPr>
        <p:blipFill>
          <a:blip r:embed="rId2"/>
          <a:srcRect r="63516"/>
          <a:stretch>
            <a:fillRect/>
          </a:stretch>
        </p:blipFill>
        <p:spPr>
          <a:xfrm>
            <a:off x="4628080" y="1197897"/>
            <a:ext cx="4244311" cy="5158453"/>
          </a:xfrm>
          <a:prstGeom prst="rect">
            <a:avLst/>
          </a:prstGeom>
        </p:spPr>
      </p:pic>
      <p:sp>
        <p:nvSpPr>
          <p:cNvPr id="8" name="Textfeld 7">
            <a:extLst>
              <a:ext uri="{FF2B5EF4-FFF2-40B4-BE49-F238E27FC236}">
                <a16:creationId xmlns:a16="http://schemas.microsoft.com/office/drawing/2014/main" id="{B18E5EF2-AC34-C776-3463-28E399CACA6D}"/>
              </a:ext>
            </a:extLst>
          </p:cNvPr>
          <p:cNvSpPr txBox="1"/>
          <p:nvPr/>
        </p:nvSpPr>
        <p:spPr>
          <a:xfrm>
            <a:off x="623390" y="146224"/>
            <a:ext cx="11017225" cy="662552"/>
          </a:xfrm>
          <a:prstGeom prst="rect">
            <a:avLst/>
          </a:prstGeom>
          <a:noFill/>
        </p:spPr>
        <p:txBody>
          <a:bodyPr wrap="square" rtlCol="0">
            <a:noAutofit/>
          </a:bodyPr>
          <a:lstStyle/>
          <a:p>
            <a:pPr algn="ctr"/>
            <a:r>
              <a:rPr lang="de-DE" sz="2400" b="1" dirty="0" err="1">
                <a:latin typeface="Arial" panose="020B0604020202020204" pitchFamily="34" charset="0"/>
                <a:cs typeface="Arial" panose="020B0604020202020204" pitchFamily="34" charset="0"/>
              </a:rPr>
              <a:t>Основи</a:t>
            </a:r>
            <a:endParaRPr lang="de-DE" sz="2400" b="1" dirty="0">
              <a:latin typeface="Arial" panose="020B0604020202020204" pitchFamily="34" charset="0"/>
              <a:cs typeface="Arial" panose="020B0604020202020204" pitchFamily="34" charset="0"/>
            </a:endParaRPr>
          </a:p>
          <a:p>
            <a:pPr algn="ctr"/>
            <a:r>
              <a:rPr lang="ru-RU" b="1" dirty="0"/>
              <a:t>Вплив на галузь — ролі в рамках EUDR та</a:t>
            </a:r>
            <a:r>
              <a:rPr lang="ru-RU" dirty="0"/>
              <a:t> </a:t>
            </a:r>
            <a:r>
              <a:rPr lang="ru-RU" b="1" dirty="0"/>
              <a:t>пов’язані з цим</a:t>
            </a:r>
            <a:r>
              <a:rPr lang="ru-RU" dirty="0"/>
              <a:t> </a:t>
            </a:r>
            <a:r>
              <a:rPr lang="ru-RU" b="1" dirty="0"/>
              <a:t>зобов’язання</a:t>
            </a:r>
            <a:endParaRPr lang="ru-RU" dirty="0"/>
          </a:p>
        </p:txBody>
      </p:sp>
    </p:spTree>
    <p:extLst>
      <p:ext uri="{BB962C8B-B14F-4D97-AF65-F5344CB8AC3E}">
        <p14:creationId xmlns:p14="http://schemas.microsoft.com/office/powerpoint/2010/main" val="4254583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6B37A73-755C-F7BF-D84D-22C33238AB92}"/>
              </a:ext>
            </a:extLst>
          </p:cNvPr>
          <p:cNvSpPr>
            <a:spLocks noGrp="1"/>
          </p:cNvSpPr>
          <p:nvPr>
            <p:ph type="title"/>
          </p:nvPr>
        </p:nvSpPr>
        <p:spPr>
          <a:xfrm>
            <a:off x="838200" y="2002631"/>
            <a:ext cx="10515600" cy="2852737"/>
          </a:xfrm>
        </p:spPr>
        <p:txBody>
          <a:bodyPr>
            <a:normAutofit/>
          </a:bodyPr>
          <a:lstStyle/>
          <a:p>
            <a:pPr algn="r"/>
            <a:r>
              <a:rPr lang="de-DE" sz="7200" b="1"/>
              <a:t>ВПРОВАДЖЕННЯ</a:t>
            </a:r>
          </a:p>
        </p:txBody>
      </p:sp>
      <p:sp>
        <p:nvSpPr>
          <p:cNvPr id="5" name="Foliennummernplatzhalter 4">
            <a:extLst>
              <a:ext uri="{FF2B5EF4-FFF2-40B4-BE49-F238E27FC236}">
                <a16:creationId xmlns:a16="http://schemas.microsoft.com/office/drawing/2014/main" id="{5A068F7E-8330-1F7B-211F-B316CC59C068}"/>
              </a:ext>
            </a:extLst>
          </p:cNvPr>
          <p:cNvSpPr>
            <a:spLocks noGrp="1"/>
          </p:cNvSpPr>
          <p:nvPr>
            <p:ph type="sldNum" sz="quarter" idx="12"/>
          </p:nvPr>
        </p:nvSpPr>
        <p:spPr/>
        <p:txBody>
          <a:bodyPr/>
          <a:lstStyle/>
          <a:p>
            <a:fld id="{EF7C1965-317C-3B42-B3F2-F0651D9CAB98}" type="slidenum">
              <a:rPr lang="de-DE" smtClean="0"/>
              <a:t>22</a:t>
            </a:fld>
            <a:endParaRPr lang="de-DE"/>
          </a:p>
        </p:txBody>
      </p:sp>
    </p:spTree>
    <p:extLst>
      <p:ext uri="{BB962C8B-B14F-4D97-AF65-F5344CB8AC3E}">
        <p14:creationId xmlns:p14="http://schemas.microsoft.com/office/powerpoint/2010/main" val="1380854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91162-8D35-3888-A119-90C55065B7AB}"/>
            </a:ext>
          </a:extLst>
        </p:cNvPr>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EA7D54DA-BBCC-FD0B-4D2A-6889CB6F0A7C}"/>
              </a:ext>
            </a:extLst>
          </p:cNvPr>
          <p:cNvSpPr>
            <a:spLocks noGrp="1"/>
          </p:cNvSpPr>
          <p:nvPr>
            <p:ph type="ftr" sz="quarter" idx="11"/>
          </p:nvPr>
        </p:nvSpPr>
        <p:spPr/>
        <p:txBody>
          <a:bodyPr/>
          <a:lstStyle/>
          <a:p>
            <a:r>
              <a:rPr lang="de-DE"/>
              <a:t>Презентація EUDR HDH</a:t>
            </a:r>
          </a:p>
        </p:txBody>
      </p:sp>
      <p:sp>
        <p:nvSpPr>
          <p:cNvPr id="5" name="Foliennummernplatzhalter 4">
            <a:extLst>
              <a:ext uri="{FF2B5EF4-FFF2-40B4-BE49-F238E27FC236}">
                <a16:creationId xmlns:a16="http://schemas.microsoft.com/office/drawing/2014/main" id="{45620C79-2F42-1504-C559-B7A2C3F8F0B7}"/>
              </a:ext>
            </a:extLst>
          </p:cNvPr>
          <p:cNvSpPr>
            <a:spLocks noGrp="1"/>
          </p:cNvSpPr>
          <p:nvPr>
            <p:ph type="sldNum" sz="quarter" idx="12"/>
          </p:nvPr>
        </p:nvSpPr>
        <p:spPr/>
        <p:txBody>
          <a:bodyPr/>
          <a:lstStyle/>
          <a:p>
            <a:fld id="{EF7C1965-317C-3B42-B3F2-F0651D9CAB98}" type="slidenum">
              <a:rPr lang="de-DE" smtClean="0"/>
              <a:t>23</a:t>
            </a:fld>
            <a:endParaRPr lang="de-DE"/>
          </a:p>
        </p:txBody>
      </p:sp>
      <p:sp>
        <p:nvSpPr>
          <p:cNvPr id="8" name="Textfeld 7">
            <a:extLst>
              <a:ext uri="{FF2B5EF4-FFF2-40B4-BE49-F238E27FC236}">
                <a16:creationId xmlns:a16="http://schemas.microsoft.com/office/drawing/2014/main" id="{CDED4C5C-54D2-BA2C-BD3E-5C2FF01A73F5}"/>
              </a:ext>
            </a:extLst>
          </p:cNvPr>
          <p:cNvSpPr txBox="1"/>
          <p:nvPr/>
        </p:nvSpPr>
        <p:spPr>
          <a:xfrm>
            <a:off x="623390" y="146224"/>
            <a:ext cx="11017225" cy="662552"/>
          </a:xfrm>
          <a:prstGeom prst="rect">
            <a:avLst/>
          </a:prstGeom>
          <a:noFill/>
        </p:spPr>
        <p:txBody>
          <a:bodyPr wrap="square" rtlCol="0">
            <a:noAutofit/>
          </a:bodyPr>
          <a:lstStyle/>
          <a:p>
            <a:pPr algn="ctr"/>
            <a:r>
              <a:rPr lang="de-DE" sz="2400" b="1" dirty="0">
                <a:latin typeface="Arial" panose="020B0604020202020204" pitchFamily="34" charset="0"/>
                <a:cs typeface="Arial" panose="020B0604020202020204" pitchFamily="34" charset="0"/>
              </a:rPr>
              <a:t>Технічна імплементація для імпорту</a:t>
            </a:r>
          </a:p>
          <a:p>
            <a:pPr algn="ctr"/>
            <a:r>
              <a:rPr lang="ru-RU" b="1" dirty="0"/>
              <a:t>Подання декларацій про дотримання вимог у базі даних ЄС «</a:t>
            </a:r>
            <a:r>
              <a:rPr lang="en-GB" b="1" dirty="0"/>
              <a:t>Information System»</a:t>
            </a:r>
            <a:endParaRPr lang="en-GB" dirty="0"/>
          </a:p>
          <a:p>
            <a:pPr algn="ctr"/>
            <a:r>
              <a:rPr lang="en-US" sz="1800" b="1" i="0" u="none" strike="noStrike" baseline="0" dirty="0">
                <a:solidFill>
                  <a:srgbClr val="0000FF"/>
                </a:solidFill>
                <a:latin typeface="Calibri" panose="020F0502020204030204" pitchFamily="34" charset="0"/>
              </a:rPr>
              <a:t>"</a:t>
            </a:r>
            <a:endParaRPr lang="de-DE" sz="2400" dirty="0">
              <a:solidFill>
                <a:srgbClr val="0000FF"/>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B741FC33-BC49-E25B-D4D1-6F532FCCF20A}"/>
              </a:ext>
            </a:extLst>
          </p:cNvPr>
          <p:cNvSpPr txBox="1"/>
          <p:nvPr/>
        </p:nvSpPr>
        <p:spPr>
          <a:xfrm>
            <a:off x="964095" y="1320405"/>
            <a:ext cx="9680713" cy="5078313"/>
          </a:xfrm>
          <a:prstGeom prst="rect">
            <a:avLst/>
          </a:prstGeom>
          <a:noFill/>
        </p:spPr>
        <p:txBody>
          <a:bodyPr wrap="square" rtlCol="0">
            <a:spAutoFit/>
          </a:bodyPr>
          <a:lstStyle/>
          <a:p>
            <a:r>
              <a:rPr lang="de-DE" b="1" dirty="0"/>
              <a:t>Що відбувається, коли українська компанія виводить відповідний товар на ринок ЄС? </a:t>
            </a:r>
          </a:p>
          <a:p>
            <a:pPr marL="285750" lvl="0" indent="-285750">
              <a:buFont typeface="Arial" panose="020B0604020202020204" pitchFamily="34" charset="0"/>
              <a:buChar char="•"/>
            </a:pPr>
            <a:r>
              <a:rPr lang="de-DE" dirty="0"/>
              <a:t>Якщо українська компанія розміщує відповідну продукцію на ринку, перша компанія </a:t>
            </a:r>
            <a:r>
              <a:rPr lang="de-DE" b="1" dirty="0"/>
              <a:t>в </a:t>
            </a:r>
            <a:r>
              <a:rPr lang="de-DE" dirty="0"/>
              <a:t>ЄС, яка робить цю продукцію доступною на ринку, вважається оператором у розумінні цього Регламенту згідно зі статтею 7 EUDR.</a:t>
            </a:r>
          </a:p>
          <a:p>
            <a:pPr marL="285750" lvl="0" indent="-285750">
              <a:buFont typeface="Arial" panose="020B0604020202020204" pitchFamily="34" charset="0"/>
              <a:buChar char="•"/>
            </a:pPr>
            <a:r>
              <a:rPr lang="de-DE" dirty="0"/>
              <a:t>Це означає, що в цьому випадку буде </a:t>
            </a:r>
            <a:r>
              <a:rPr lang="de-DE" b="1" dirty="0"/>
              <a:t>два </a:t>
            </a:r>
            <a:r>
              <a:rPr lang="de-DE" dirty="0"/>
              <a:t>оператори в розумінні Регламенту - один, що базується за межами ЄС, і один, що знаходиться всередині ЄС. Обидві компанії повинні подати декларації </a:t>
            </a:r>
            <a:r>
              <a:rPr lang="de-DE" dirty="0" err="1"/>
              <a:t>про</a:t>
            </a:r>
            <a:r>
              <a:rPr lang="de-DE" dirty="0"/>
              <a:t> </a:t>
            </a:r>
            <a:r>
              <a:rPr lang="uk-UA" dirty="0"/>
              <a:t>дотримання вимог</a:t>
            </a:r>
            <a:r>
              <a:rPr lang="de-DE" dirty="0"/>
              <a:t>.</a:t>
            </a:r>
          </a:p>
          <a:p>
            <a:pPr marL="285750" lvl="0" indent="-285750">
              <a:buFont typeface="Arial" panose="020B0604020202020204" pitchFamily="34" charset="0"/>
              <a:buChar char="•"/>
            </a:pPr>
            <a:r>
              <a:rPr lang="de-DE" dirty="0"/>
              <a:t>Метою статті 7 EUDR є забезпечення того, щоб у кожному ланцюгу постачання в ЄС був оператор, що базується в ЄС, який може бути притягнутий до відповідальності за недотримання зобов'язань за EUDR.</a:t>
            </a:r>
          </a:p>
          <a:p>
            <a:pPr marL="285750" lvl="0" indent="-285750">
              <a:buFont typeface="Arial" panose="020B0604020202020204" pitchFamily="34" charset="0"/>
              <a:buChar char="•"/>
            </a:pPr>
            <a:r>
              <a:rPr lang="de-DE" dirty="0"/>
              <a:t>Оператори, що базуються за межами ЄС, мають доступ до інформаційної системи лише за наявності </a:t>
            </a:r>
            <a:r>
              <a:rPr lang="de-DE" b="1" dirty="0"/>
              <a:t>дійсного номера EORI</a:t>
            </a:r>
            <a:r>
              <a:rPr lang="de-DE" dirty="0"/>
              <a:t>, виданого державою-членом ЄС, оскільки лише в цьому випадку вони повинні подавати декларацію </a:t>
            </a:r>
            <a:r>
              <a:rPr lang="de-DE" dirty="0" err="1"/>
              <a:t>про</a:t>
            </a:r>
            <a:r>
              <a:rPr lang="de-DE" dirty="0"/>
              <a:t> </a:t>
            </a:r>
            <a:r>
              <a:rPr lang="uk-UA" dirty="0"/>
              <a:t>дотримання вимог </a:t>
            </a:r>
            <a:r>
              <a:rPr lang="de-DE" dirty="0" err="1"/>
              <a:t>після</a:t>
            </a:r>
            <a:r>
              <a:rPr lang="de-DE" dirty="0"/>
              <a:t> виконання зобов'язань з </a:t>
            </a:r>
            <a:r>
              <a:rPr lang="uk-UA" dirty="0"/>
              <a:t>дотримання вимог </a:t>
            </a:r>
            <a:r>
              <a:rPr lang="de-DE" dirty="0" err="1"/>
              <a:t>перед</a:t>
            </a:r>
            <a:r>
              <a:rPr lang="de-DE" dirty="0"/>
              <a:t> поданням митної декларації.</a:t>
            </a:r>
          </a:p>
          <a:p>
            <a:pPr marL="285750" lvl="0" indent="-285750">
              <a:buFont typeface="Arial" panose="020B0604020202020204" pitchFamily="34" charset="0"/>
              <a:buChar char="•"/>
            </a:pPr>
            <a:r>
              <a:rPr lang="de-DE" dirty="0"/>
              <a:t>Крім того, європейська компанія, звичайно, може взяти на себе митне оформлення, включаючи </a:t>
            </a:r>
            <a:r>
              <a:rPr lang="de-DE" dirty="0" err="1"/>
              <a:t>декларацію</a:t>
            </a:r>
            <a:r>
              <a:rPr lang="de-DE" dirty="0"/>
              <a:t> </a:t>
            </a:r>
            <a:r>
              <a:rPr lang="uk-UA" dirty="0"/>
              <a:t>дотримання вимог</a:t>
            </a:r>
            <a:r>
              <a:rPr lang="de-DE" dirty="0"/>
              <a:t>, але тоді їй потрібна вся необхідна інформація (геодані) від української сторони</a:t>
            </a:r>
          </a:p>
          <a:p>
            <a:endParaRPr lang="de-DE" dirty="0"/>
          </a:p>
        </p:txBody>
      </p:sp>
    </p:spTree>
    <p:extLst>
      <p:ext uri="{BB962C8B-B14F-4D97-AF65-F5344CB8AC3E}">
        <p14:creationId xmlns:p14="http://schemas.microsoft.com/office/powerpoint/2010/main" val="3805989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9CB05-3D6A-118B-A1BE-75D555A2AC41}"/>
            </a:ext>
          </a:extLst>
        </p:cNvPr>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55EBB97-41A4-6DFA-4148-DA0A25341675}"/>
              </a:ext>
            </a:extLst>
          </p:cNvPr>
          <p:cNvSpPr>
            <a:spLocks noGrp="1"/>
          </p:cNvSpPr>
          <p:nvPr>
            <p:ph type="ftr" sz="quarter" idx="11"/>
          </p:nvPr>
        </p:nvSpPr>
        <p:spPr/>
        <p:txBody>
          <a:bodyPr/>
          <a:lstStyle/>
          <a:p>
            <a:r>
              <a:rPr lang="de-DE"/>
              <a:t>Презентація EUDR HDH</a:t>
            </a:r>
          </a:p>
        </p:txBody>
      </p:sp>
      <p:sp>
        <p:nvSpPr>
          <p:cNvPr id="5" name="Foliennummernplatzhalter 4">
            <a:extLst>
              <a:ext uri="{FF2B5EF4-FFF2-40B4-BE49-F238E27FC236}">
                <a16:creationId xmlns:a16="http://schemas.microsoft.com/office/drawing/2014/main" id="{2AE97FE2-5A21-9D5E-974F-DF130370B1A6}"/>
              </a:ext>
            </a:extLst>
          </p:cNvPr>
          <p:cNvSpPr>
            <a:spLocks noGrp="1"/>
          </p:cNvSpPr>
          <p:nvPr>
            <p:ph type="sldNum" sz="quarter" idx="12"/>
          </p:nvPr>
        </p:nvSpPr>
        <p:spPr/>
        <p:txBody>
          <a:bodyPr/>
          <a:lstStyle/>
          <a:p>
            <a:fld id="{EF7C1965-317C-3B42-B3F2-F0651D9CAB98}" type="slidenum">
              <a:rPr lang="de-DE" smtClean="0"/>
              <a:t>24</a:t>
            </a:fld>
            <a:endParaRPr lang="de-DE"/>
          </a:p>
        </p:txBody>
      </p:sp>
      <p:sp>
        <p:nvSpPr>
          <p:cNvPr id="8" name="Textfeld 7">
            <a:extLst>
              <a:ext uri="{FF2B5EF4-FFF2-40B4-BE49-F238E27FC236}">
                <a16:creationId xmlns:a16="http://schemas.microsoft.com/office/drawing/2014/main" id="{CF220134-7000-65EB-4422-143C198D5516}"/>
              </a:ext>
            </a:extLst>
          </p:cNvPr>
          <p:cNvSpPr txBox="1"/>
          <p:nvPr/>
        </p:nvSpPr>
        <p:spPr>
          <a:xfrm>
            <a:off x="623390" y="146224"/>
            <a:ext cx="11017225" cy="662552"/>
          </a:xfrm>
          <a:prstGeom prst="rect">
            <a:avLst/>
          </a:prstGeom>
          <a:noFill/>
        </p:spPr>
        <p:txBody>
          <a:bodyPr wrap="square" rtlCol="0">
            <a:noAutofit/>
          </a:bodyPr>
          <a:lstStyle/>
          <a:p>
            <a:pPr algn="ctr"/>
            <a:r>
              <a:rPr lang="de-DE" sz="2400" b="1" dirty="0">
                <a:latin typeface="Arial" panose="020B0604020202020204" pitchFamily="34" charset="0"/>
                <a:cs typeface="Arial" panose="020B0604020202020204" pitchFamily="34" charset="0"/>
              </a:rPr>
              <a:t>Технічна імплементація для імпорту</a:t>
            </a:r>
          </a:p>
          <a:p>
            <a:pPr algn="ctr"/>
            <a:r>
              <a:rPr lang="en-US" sz="1800" b="1" i="0" u="none" strike="noStrike" baseline="0" dirty="0">
                <a:solidFill>
                  <a:srgbClr val="0000FF"/>
                </a:solidFill>
                <a:latin typeface="Calibri" panose="020F0502020204030204" pitchFamily="34" charset="0"/>
              </a:rPr>
              <a:t>Подання </a:t>
            </a:r>
            <a:r>
              <a:rPr lang="en-US" sz="1800" b="1" i="0" u="none" strike="noStrike" baseline="0" dirty="0" err="1">
                <a:solidFill>
                  <a:srgbClr val="0000FF"/>
                </a:solidFill>
                <a:latin typeface="Calibri" panose="020F0502020204030204" pitchFamily="34" charset="0"/>
              </a:rPr>
              <a:t>декларацій</a:t>
            </a:r>
            <a:r>
              <a:rPr lang="en-US" sz="1800" b="1" i="0" u="none" strike="noStrike" baseline="0" dirty="0">
                <a:solidFill>
                  <a:srgbClr val="0000FF"/>
                </a:solidFill>
                <a:latin typeface="Calibri" panose="020F0502020204030204" pitchFamily="34" charset="0"/>
              </a:rPr>
              <a:t> </a:t>
            </a:r>
            <a:r>
              <a:rPr lang="en-US" sz="1800" b="1" i="0" u="none" strike="noStrike" baseline="0" dirty="0" err="1">
                <a:solidFill>
                  <a:srgbClr val="0000FF"/>
                </a:solidFill>
                <a:latin typeface="Calibri" panose="020F0502020204030204" pitchFamily="34" charset="0"/>
              </a:rPr>
              <a:t>про</a:t>
            </a:r>
            <a:r>
              <a:rPr lang="en-US" sz="1800" b="1" i="0" u="none" strike="noStrike" baseline="0" dirty="0">
                <a:solidFill>
                  <a:srgbClr val="0000FF"/>
                </a:solidFill>
                <a:latin typeface="Calibri" panose="020F0502020204030204" pitchFamily="34" charset="0"/>
              </a:rPr>
              <a:t> </a:t>
            </a:r>
            <a:r>
              <a:rPr lang="uk-UA" sz="1800" b="1" i="0" u="none" strike="noStrike" baseline="0" dirty="0">
                <a:solidFill>
                  <a:srgbClr val="0000FF"/>
                </a:solidFill>
                <a:latin typeface="Calibri" panose="020F0502020204030204" pitchFamily="34" charset="0"/>
              </a:rPr>
              <a:t>дотримання вимог</a:t>
            </a:r>
            <a:r>
              <a:rPr lang="en-US" sz="1800" b="1" i="0" u="none" strike="noStrike" baseline="0" dirty="0">
                <a:solidFill>
                  <a:srgbClr val="0000FF"/>
                </a:solidFill>
                <a:latin typeface="Calibri" panose="020F0502020204030204" pitchFamily="34" charset="0"/>
              </a:rPr>
              <a:t> до бази даних ЄС "Інформаційна система"</a:t>
            </a:r>
            <a:endParaRPr lang="de-DE" sz="2400" dirty="0">
              <a:solidFill>
                <a:srgbClr val="0000FF"/>
              </a:solidFill>
              <a:latin typeface="Arial" panose="020B0604020202020204" pitchFamily="34" charset="0"/>
              <a:cs typeface="Arial" panose="020B0604020202020204" pitchFamily="34" charset="0"/>
            </a:endParaRPr>
          </a:p>
        </p:txBody>
      </p:sp>
      <p:pic>
        <p:nvPicPr>
          <p:cNvPr id="3" name="Grafik 2" descr="Ein Bild, das Text, Screenshot, Diagramm, Design enthält.&#10;&#10;KI-generierte Inhalte können fehlerhaft sein.">
            <a:extLst>
              <a:ext uri="{FF2B5EF4-FFF2-40B4-BE49-F238E27FC236}">
                <a16:creationId xmlns:a16="http://schemas.microsoft.com/office/drawing/2014/main" id="{2FC96BA2-76E0-E0F9-30BC-FE8C3141A42D}"/>
              </a:ext>
            </a:extLst>
          </p:cNvPr>
          <p:cNvPicPr>
            <a:picLocks noChangeAspect="1"/>
          </p:cNvPicPr>
          <p:nvPr/>
        </p:nvPicPr>
        <p:blipFill>
          <a:blip r:embed="rId2"/>
          <a:stretch>
            <a:fillRect/>
          </a:stretch>
        </p:blipFill>
        <p:spPr>
          <a:xfrm>
            <a:off x="1071807" y="915109"/>
            <a:ext cx="3144109" cy="4422203"/>
          </a:xfrm>
          <a:prstGeom prst="rect">
            <a:avLst/>
          </a:prstGeom>
        </p:spPr>
      </p:pic>
      <p:pic>
        <p:nvPicPr>
          <p:cNvPr id="6" name="Grafik 5" descr="Ein Bild, das Text, Schrift, Screenshot, weiß enthält.&#10;&#10;KI-generierte Inhalte können fehlerhaft sein.">
            <a:extLst>
              <a:ext uri="{FF2B5EF4-FFF2-40B4-BE49-F238E27FC236}">
                <a16:creationId xmlns:a16="http://schemas.microsoft.com/office/drawing/2014/main" id="{BB5B67F1-7581-3910-5CFA-CA6515ACF3CD}"/>
              </a:ext>
            </a:extLst>
          </p:cNvPr>
          <p:cNvPicPr>
            <a:picLocks noChangeAspect="1"/>
          </p:cNvPicPr>
          <p:nvPr/>
        </p:nvPicPr>
        <p:blipFill>
          <a:blip r:embed="rId3"/>
          <a:stretch>
            <a:fillRect/>
          </a:stretch>
        </p:blipFill>
        <p:spPr>
          <a:xfrm>
            <a:off x="2744977" y="5337312"/>
            <a:ext cx="1866900" cy="825500"/>
          </a:xfrm>
          <a:prstGeom prst="rect">
            <a:avLst/>
          </a:prstGeom>
        </p:spPr>
      </p:pic>
      <p:sp>
        <p:nvSpPr>
          <p:cNvPr id="9" name="Rechteck: abgerundete Ecken 10">
            <a:extLst>
              <a:ext uri="{FF2B5EF4-FFF2-40B4-BE49-F238E27FC236}">
                <a16:creationId xmlns:a16="http://schemas.microsoft.com/office/drawing/2014/main" id="{DC08D627-0107-6974-C174-C8499197A209}"/>
              </a:ext>
            </a:extLst>
          </p:cNvPr>
          <p:cNvSpPr/>
          <p:nvPr/>
        </p:nvSpPr>
        <p:spPr>
          <a:xfrm>
            <a:off x="8507895" y="1570381"/>
            <a:ext cx="3270251" cy="41796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285750" marR="0" indent="-285750" algn="l" rtl="0">
              <a:lnSpc>
                <a:spcPts val="2000"/>
              </a:lnSpc>
              <a:buSzPts val="800"/>
              <a:buFont typeface="Wingdings" panose="05000000000000000000" pitchFamily="2" charset="2"/>
              <a:buChar char="§"/>
            </a:pPr>
            <a:r>
              <a:rPr lang="de-DE" sz="1600" b="0" i="0" u="none" strike="noStrike" baseline="0" dirty="0">
                <a:solidFill>
                  <a:schemeClr val="bg1"/>
                </a:solidFill>
                <a:latin typeface="Arial"/>
                <a:cs typeface="Arial"/>
              </a:rPr>
              <a:t>Учасник ринку </a:t>
            </a:r>
            <a:r>
              <a:rPr lang="de-DE" sz="1600" b="0" i="0" u="none" strike="noStrike" baseline="0" dirty="0" err="1">
                <a:solidFill>
                  <a:schemeClr val="bg1"/>
                </a:solidFill>
                <a:latin typeface="Arial"/>
                <a:cs typeface="Arial"/>
              </a:rPr>
              <a:t>основних</a:t>
            </a:r>
            <a:r>
              <a:rPr lang="de-DE" sz="1600" b="0" i="0" u="none" strike="noStrike" baseline="0" dirty="0">
                <a:solidFill>
                  <a:schemeClr val="bg1"/>
                </a:solidFill>
                <a:latin typeface="Arial"/>
                <a:cs typeface="Arial"/>
              </a:rPr>
              <a:t> </a:t>
            </a:r>
            <a:r>
              <a:rPr lang="de-DE" sz="1600" b="0" i="0" u="none" strike="noStrike" baseline="0" dirty="0" err="1">
                <a:solidFill>
                  <a:schemeClr val="bg1"/>
                </a:solidFill>
                <a:latin typeface="Arial"/>
                <a:cs typeface="Arial"/>
              </a:rPr>
              <a:t>даних</a:t>
            </a:r>
            <a:r>
              <a:rPr lang="de-DE" sz="1600" b="0" i="0" u="none" strike="noStrike" baseline="0" dirty="0">
                <a:solidFill>
                  <a:schemeClr val="bg1"/>
                </a:solidFill>
                <a:latin typeface="Arial"/>
                <a:cs typeface="Arial"/>
              </a:rPr>
              <a:t> (назва, адреса)</a:t>
            </a:r>
          </a:p>
          <a:p>
            <a:pPr marL="285750" marR="0" indent="-285750" algn="l" rtl="0">
              <a:lnSpc>
                <a:spcPts val="2000"/>
              </a:lnSpc>
              <a:buSzPts val="800"/>
              <a:buFont typeface="Wingdings" panose="05000000000000000000" pitchFamily="2" charset="2"/>
              <a:buChar char="§"/>
            </a:pPr>
            <a:r>
              <a:rPr lang="nn-NO" sz="1600" b="0" i="0" u="none" strike="noStrike" baseline="0" dirty="0" err="1">
                <a:solidFill>
                  <a:schemeClr val="bg1"/>
                </a:solidFill>
                <a:latin typeface="Arial"/>
                <a:cs typeface="Arial"/>
              </a:rPr>
              <a:t>Реєстраційний номер </a:t>
            </a:r>
            <a:r>
              <a:rPr lang="nn-NO" sz="1600" b="0" i="0" u="none" strike="noStrike" baseline="0" dirty="0">
                <a:solidFill>
                  <a:schemeClr val="bg1"/>
                </a:solidFill>
                <a:latin typeface="Arial"/>
                <a:cs typeface="Arial"/>
              </a:rPr>
              <a:t>(номер EORI)</a:t>
            </a:r>
          </a:p>
          <a:p>
            <a:pPr marL="285750" marR="0" indent="-285750" algn="l" rtl="0">
              <a:lnSpc>
                <a:spcPts val="2000"/>
              </a:lnSpc>
              <a:buSzPts val="800"/>
              <a:buFont typeface="Wingdings" panose="05000000000000000000" pitchFamily="2" charset="2"/>
              <a:buChar char="§"/>
            </a:pPr>
            <a:r>
              <a:rPr lang="de-DE" sz="1600" b="0" i="0" u="none" strike="noStrike" baseline="0" dirty="0">
                <a:solidFill>
                  <a:schemeClr val="bg1"/>
                </a:solidFill>
                <a:latin typeface="Arial"/>
                <a:cs typeface="Arial"/>
              </a:rPr>
              <a:t>Номер митного тарифу (код ТН ЗЕД відповідної сировини/продукції)</a:t>
            </a:r>
          </a:p>
          <a:p>
            <a:pPr marL="285750" marR="0" indent="-285750" algn="l" rtl="0">
              <a:lnSpc>
                <a:spcPts val="2000"/>
              </a:lnSpc>
              <a:buSzPts val="800"/>
              <a:buFont typeface="Wingdings" panose="05000000000000000000" pitchFamily="2" charset="2"/>
              <a:buChar char="§"/>
            </a:pPr>
            <a:r>
              <a:rPr lang="de-DE" sz="1600" b="0" i="0" u="none" strike="noStrike" baseline="0" dirty="0">
                <a:solidFill>
                  <a:schemeClr val="bg1"/>
                </a:solidFill>
                <a:latin typeface="Arial"/>
                <a:cs typeface="Arial"/>
              </a:rPr>
              <a:t>Кількість відповідної сировини/продукту</a:t>
            </a:r>
          </a:p>
          <a:p>
            <a:pPr marL="285750" marR="0" indent="-285750" algn="l" rtl="0">
              <a:lnSpc>
                <a:spcPts val="2000"/>
              </a:lnSpc>
              <a:buSzPts val="800"/>
              <a:buFont typeface="Wingdings" panose="05000000000000000000" pitchFamily="2" charset="2"/>
              <a:buChar char="§"/>
            </a:pPr>
            <a:r>
              <a:rPr lang="de-DE" sz="1600" b="0" i="0" u="none" strike="noStrike" baseline="0" dirty="0">
                <a:solidFill>
                  <a:schemeClr val="bg1"/>
                </a:solidFill>
                <a:latin typeface="Arial"/>
                <a:cs typeface="Arial"/>
              </a:rPr>
              <a:t>Країна виробництва/ частина країни</a:t>
            </a:r>
          </a:p>
          <a:p>
            <a:pPr marL="285750" indent="-285750">
              <a:lnSpc>
                <a:spcPts val="2000"/>
              </a:lnSpc>
              <a:buSzPts val="800"/>
              <a:buFont typeface="Wingdings" panose="05000000000000000000" pitchFamily="2" charset="2"/>
              <a:buChar char="§"/>
            </a:pPr>
            <a:r>
              <a:rPr lang="de-DE" sz="1600" b="1" dirty="0">
                <a:solidFill>
                  <a:schemeClr val="bg1"/>
                </a:solidFill>
                <a:latin typeface="Arial"/>
                <a:cs typeface="Arial"/>
              </a:rPr>
              <a:t>Геокоординати всіх земельних ділянок, що підтверджують місце походження сировини</a:t>
            </a:r>
            <a:endParaRPr lang="de-DE" sz="1600" b="1" i="0" u="none" strike="noStrike" baseline="0" dirty="0">
              <a:solidFill>
                <a:schemeClr val="bg1"/>
              </a:solidFill>
              <a:latin typeface="Arial"/>
              <a:cs typeface="Arial"/>
            </a:endParaRPr>
          </a:p>
        </p:txBody>
      </p:sp>
      <p:pic>
        <p:nvPicPr>
          <p:cNvPr id="11" name="Grafik 10" descr="Ein Bild, das Text, Visitenkarte, Screenshot, Schrift enthält.&#10;&#10;KI-generierte Inhalte können fehlerhaft sein.">
            <a:extLst>
              <a:ext uri="{FF2B5EF4-FFF2-40B4-BE49-F238E27FC236}">
                <a16:creationId xmlns:a16="http://schemas.microsoft.com/office/drawing/2014/main" id="{B259A64F-A032-F016-5B84-74A570A56B25}"/>
              </a:ext>
            </a:extLst>
          </p:cNvPr>
          <p:cNvPicPr>
            <a:picLocks noChangeAspect="1"/>
          </p:cNvPicPr>
          <p:nvPr/>
        </p:nvPicPr>
        <p:blipFill>
          <a:blip r:embed="rId4"/>
          <a:srcRect t="4804"/>
          <a:stretch>
            <a:fillRect/>
          </a:stretch>
        </p:blipFill>
        <p:spPr>
          <a:xfrm>
            <a:off x="4611877" y="978013"/>
            <a:ext cx="2774321" cy="1679861"/>
          </a:xfrm>
          <a:prstGeom prst="rect">
            <a:avLst/>
          </a:prstGeom>
        </p:spPr>
      </p:pic>
      <p:cxnSp>
        <p:nvCxnSpPr>
          <p:cNvPr id="14" name="Gewinkelte Verbindung 13">
            <a:extLst>
              <a:ext uri="{FF2B5EF4-FFF2-40B4-BE49-F238E27FC236}">
                <a16:creationId xmlns:a16="http://schemas.microsoft.com/office/drawing/2014/main" id="{DD91D759-8C0C-D451-8ADE-7B9CA8C1BBDA}"/>
              </a:ext>
            </a:extLst>
          </p:cNvPr>
          <p:cNvCxnSpPr>
            <a:cxnSpLocks/>
            <a:stCxn id="6" idx="3"/>
          </p:cNvCxnSpPr>
          <p:nvPr/>
        </p:nvCxnSpPr>
        <p:spPr>
          <a:xfrm flipV="1">
            <a:off x="4611877" y="2536118"/>
            <a:ext cx="1277209" cy="321394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47A10A8E-DF87-1D57-3A7E-F6B864BEFE25}"/>
              </a:ext>
            </a:extLst>
          </p:cNvPr>
          <p:cNvSpPr txBox="1"/>
          <p:nvPr/>
        </p:nvSpPr>
        <p:spPr>
          <a:xfrm>
            <a:off x="413853" y="1287726"/>
            <a:ext cx="589722" cy="769441"/>
          </a:xfrm>
          <a:prstGeom prst="rect">
            <a:avLst/>
          </a:prstGeom>
          <a:noFill/>
        </p:spPr>
        <p:txBody>
          <a:bodyPr wrap="square" rtlCol="0">
            <a:spAutoFit/>
          </a:bodyPr>
          <a:lstStyle/>
          <a:p>
            <a:r>
              <a:rPr lang="de-DE" sz="4400" dirty="0"/>
              <a:t>A</a:t>
            </a:r>
          </a:p>
        </p:txBody>
      </p:sp>
      <p:sp>
        <p:nvSpPr>
          <p:cNvPr id="17" name="Textfeld 16">
            <a:extLst>
              <a:ext uri="{FF2B5EF4-FFF2-40B4-BE49-F238E27FC236}">
                <a16:creationId xmlns:a16="http://schemas.microsoft.com/office/drawing/2014/main" id="{7468B964-60AB-CBE8-B8FB-99B7E6C7165D}"/>
              </a:ext>
            </a:extLst>
          </p:cNvPr>
          <p:cNvSpPr txBox="1"/>
          <p:nvPr/>
        </p:nvSpPr>
        <p:spPr>
          <a:xfrm>
            <a:off x="7332523" y="1287725"/>
            <a:ext cx="589722" cy="769441"/>
          </a:xfrm>
          <a:prstGeom prst="rect">
            <a:avLst/>
          </a:prstGeom>
          <a:noFill/>
        </p:spPr>
        <p:txBody>
          <a:bodyPr wrap="square" rtlCol="0">
            <a:spAutoFit/>
          </a:bodyPr>
          <a:lstStyle/>
          <a:p>
            <a:r>
              <a:rPr lang="de-DE" sz="4400" dirty="0"/>
              <a:t>B</a:t>
            </a:r>
          </a:p>
        </p:txBody>
      </p:sp>
    </p:spTree>
    <p:extLst>
      <p:ext uri="{BB962C8B-B14F-4D97-AF65-F5344CB8AC3E}">
        <p14:creationId xmlns:p14="http://schemas.microsoft.com/office/powerpoint/2010/main" val="131678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7A36-3A20-1AF5-B03C-5B3A09EF833F}"/>
              </a:ext>
            </a:extLst>
          </p:cNvPr>
          <p:cNvSpPr>
            <a:spLocks noGrp="1"/>
          </p:cNvSpPr>
          <p:nvPr>
            <p:ph type="title"/>
          </p:nvPr>
        </p:nvSpPr>
        <p:spPr>
          <a:xfrm>
            <a:off x="838199" y="343145"/>
            <a:ext cx="10303119" cy="755527"/>
          </a:xfrm>
        </p:spPr>
        <p:txBody>
          <a:bodyPr>
            <a:normAutofit/>
          </a:bodyPr>
          <a:lstStyle/>
          <a:p>
            <a:r>
              <a:rPr lang="en-US" sz="3500" b="1">
                <a:solidFill>
                  <a:srgbClr val="2B415D"/>
                </a:solidFill>
                <a:latin typeface="Roboto"/>
                <a:ea typeface="Roboto"/>
                <a:cs typeface="Calibri"/>
              </a:rPr>
              <a:t>Геолокалізація</a:t>
            </a:r>
          </a:p>
        </p:txBody>
      </p:sp>
      <p:sp>
        <p:nvSpPr>
          <p:cNvPr id="4" name="Footer Placeholder 3">
            <a:extLst>
              <a:ext uri="{FF2B5EF4-FFF2-40B4-BE49-F238E27FC236}">
                <a16:creationId xmlns:a16="http://schemas.microsoft.com/office/drawing/2014/main" id="{B4813374-3DBB-1614-6A14-D98B77D0A5DC}"/>
              </a:ext>
            </a:extLst>
          </p:cNvPr>
          <p:cNvSpPr>
            <a:spLocks noGrp="1"/>
          </p:cNvSpPr>
          <p:nvPr>
            <p:ph type="ftr" sz="quarter" idx="11"/>
          </p:nvPr>
        </p:nvSpPr>
        <p:spPr/>
        <p:txBody>
          <a:bodyPr/>
          <a:lstStyle/>
          <a:p>
            <a:r>
              <a:rPr lang="de-DE"/>
              <a:t>Презентація EUDR HDH</a:t>
            </a:r>
          </a:p>
        </p:txBody>
      </p:sp>
      <p:sp>
        <p:nvSpPr>
          <p:cNvPr id="5" name="Slide Number Placeholder 4">
            <a:extLst>
              <a:ext uri="{FF2B5EF4-FFF2-40B4-BE49-F238E27FC236}">
                <a16:creationId xmlns:a16="http://schemas.microsoft.com/office/drawing/2014/main" id="{F260B8F8-F25B-C62C-1C8B-1C3C5A50F593}"/>
              </a:ext>
            </a:extLst>
          </p:cNvPr>
          <p:cNvSpPr>
            <a:spLocks noGrp="1"/>
          </p:cNvSpPr>
          <p:nvPr>
            <p:ph type="sldNum" sz="quarter" idx="12"/>
          </p:nvPr>
        </p:nvSpPr>
        <p:spPr/>
        <p:txBody>
          <a:bodyPr/>
          <a:lstStyle/>
          <a:p>
            <a:fld id="{EF7C1965-317C-3B42-B3F2-F0651D9CAB98}" type="slidenum">
              <a:rPr lang="de-DE" smtClean="0"/>
              <a:t>25</a:t>
            </a:fld>
            <a:endParaRPr lang="de-DE"/>
          </a:p>
        </p:txBody>
      </p:sp>
      <p:pic>
        <p:nvPicPr>
          <p:cNvPr id="7" name="Grafik 6">
            <a:extLst>
              <a:ext uri="{FF2B5EF4-FFF2-40B4-BE49-F238E27FC236}">
                <a16:creationId xmlns:a16="http://schemas.microsoft.com/office/drawing/2014/main" id="{608EC1A2-1244-F354-DF7E-AC8B17C5FD7D}"/>
              </a:ext>
            </a:extLst>
          </p:cNvPr>
          <p:cNvPicPr>
            <a:picLocks noChangeAspect="1"/>
          </p:cNvPicPr>
          <p:nvPr/>
        </p:nvPicPr>
        <p:blipFill>
          <a:blip r:embed="rId2"/>
          <a:stretch>
            <a:fillRect/>
          </a:stretch>
        </p:blipFill>
        <p:spPr>
          <a:xfrm>
            <a:off x="629249" y="943649"/>
            <a:ext cx="5268060" cy="2905530"/>
          </a:xfrm>
          <a:prstGeom prst="rect">
            <a:avLst/>
          </a:prstGeom>
        </p:spPr>
      </p:pic>
      <p:sp>
        <p:nvSpPr>
          <p:cNvPr id="9" name="Textfeld 8">
            <a:extLst>
              <a:ext uri="{FF2B5EF4-FFF2-40B4-BE49-F238E27FC236}">
                <a16:creationId xmlns:a16="http://schemas.microsoft.com/office/drawing/2014/main" id="{651B3145-B444-7FAC-9341-D9FA764DBF77}"/>
              </a:ext>
            </a:extLst>
          </p:cNvPr>
          <p:cNvSpPr txBox="1"/>
          <p:nvPr/>
        </p:nvSpPr>
        <p:spPr>
          <a:xfrm>
            <a:off x="839788" y="5935018"/>
            <a:ext cx="3873614" cy="230832"/>
          </a:xfrm>
          <a:prstGeom prst="rect">
            <a:avLst/>
          </a:prstGeom>
          <a:noFill/>
        </p:spPr>
        <p:txBody>
          <a:bodyPr wrap="square">
            <a:spAutoFit/>
          </a:bodyPr>
          <a:lstStyle/>
          <a:p>
            <a:r>
              <a:rPr lang="de-DE" sz="900">
                <a:latin typeface="Arial" panose="020B0604020202020204" pitchFamily="34" charset="0"/>
                <a:cs typeface="Arial" panose="020B0604020202020204" pitchFamily="34" charset="0"/>
              </a:rPr>
              <a:t>Джерело зображення: https://www.egon.com/de/blog/271-software-geolokalisierung</a:t>
            </a:r>
          </a:p>
        </p:txBody>
      </p:sp>
      <p:sp>
        <p:nvSpPr>
          <p:cNvPr id="10" name="Rechteck: abgerundete Ecken 9">
            <a:extLst>
              <a:ext uri="{FF2B5EF4-FFF2-40B4-BE49-F238E27FC236}">
                <a16:creationId xmlns:a16="http://schemas.microsoft.com/office/drawing/2014/main" id="{9ECDA2BF-4A0E-B857-45D1-AD8312A628ED}"/>
              </a:ext>
            </a:extLst>
          </p:cNvPr>
          <p:cNvSpPr/>
          <p:nvPr/>
        </p:nvSpPr>
        <p:spPr>
          <a:xfrm>
            <a:off x="5957456" y="183311"/>
            <a:ext cx="5728576" cy="55643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de-DE" sz="2000" b="1" dirty="0">
                <a:latin typeface="Arial" panose="020B0604020202020204" pitchFamily="34" charset="0"/>
                <a:cs typeface="Arial" panose="020B0604020202020204" pitchFamily="34" charset="0"/>
              </a:rPr>
              <a:t>Геолокалізація:</a:t>
            </a:r>
          </a:p>
          <a:p>
            <a:pPr>
              <a:lnSpc>
                <a:spcPts val="2500"/>
              </a:lnSpc>
            </a:pPr>
            <a:r>
              <a:rPr lang="de-DE" sz="1400" b="0" i="0" u="none" strike="noStrike" baseline="0" dirty="0">
                <a:solidFill>
                  <a:schemeClr val="bg1"/>
                </a:solidFill>
                <a:latin typeface="Arial" panose="020B0604020202020204" pitchFamily="34" charset="0"/>
                <a:cs typeface="Arial" panose="020B0604020202020204" pitchFamily="34" charset="0"/>
              </a:rPr>
              <a:t>географічне розташування земельної ділянки, позначене координатами широти та довготи у вигляді щонайменше одного значення широти та одного значення довготи з використанням щонайменше шести знаків після коми; для </a:t>
            </a:r>
            <a:r>
              <a:rPr lang="de-DE" sz="1400" b="1" i="0" u="none" strike="noStrike" baseline="0" dirty="0">
                <a:solidFill>
                  <a:schemeClr val="bg1"/>
                </a:solidFill>
                <a:latin typeface="Arial" panose="020B0604020202020204" pitchFamily="34" charset="0"/>
                <a:cs typeface="Arial" panose="020B0604020202020204" pitchFamily="34" charset="0"/>
              </a:rPr>
              <a:t>земельних ділянок площею понад чотири гектари</a:t>
            </a:r>
            <a:r>
              <a:rPr lang="de-DE" sz="1400" b="0" i="0" u="none" strike="noStrike" baseline="0" dirty="0">
                <a:solidFill>
                  <a:schemeClr val="bg1"/>
                </a:solidFill>
                <a:latin typeface="Arial" panose="020B0604020202020204" pitchFamily="34" charset="0"/>
                <a:cs typeface="Arial" panose="020B0604020202020204" pitchFamily="34" charset="0"/>
              </a:rPr>
              <a:t>, що використовуються для виробництва відповідних товарів, крім великої рогатої худоби</a:t>
            </a:r>
            <a:r>
              <a:rPr lang="de-DE" sz="1400" b="1" i="0" u="none" strike="noStrike" baseline="0" dirty="0">
                <a:solidFill>
                  <a:schemeClr val="bg1"/>
                </a:solidFill>
                <a:latin typeface="Arial" panose="020B0604020202020204" pitchFamily="34" charset="0"/>
                <a:cs typeface="Arial" panose="020B0604020202020204" pitchFamily="34" charset="0"/>
              </a:rPr>
              <a:t>, це </a:t>
            </a:r>
            <a:r>
              <a:rPr lang="de-DE" sz="1400" b="0" i="0" u="none" strike="noStrike" baseline="0" dirty="0">
                <a:solidFill>
                  <a:schemeClr val="bg1"/>
                </a:solidFill>
                <a:latin typeface="Arial" panose="020B0604020202020204" pitchFamily="34" charset="0"/>
                <a:cs typeface="Arial" panose="020B0604020202020204" pitchFamily="34" charset="0"/>
              </a:rPr>
              <a:t>позначається у</a:t>
            </a:r>
            <a:r>
              <a:rPr lang="de-DE" sz="1400" b="1" i="0" u="none" strike="noStrike" baseline="0" dirty="0">
                <a:solidFill>
                  <a:schemeClr val="bg1"/>
                </a:solidFill>
                <a:latin typeface="Arial" panose="020B0604020202020204" pitchFamily="34" charset="0"/>
                <a:cs typeface="Arial" panose="020B0604020202020204" pitchFamily="34" charset="0"/>
              </a:rPr>
              <a:t> вигляді полігонів </a:t>
            </a:r>
            <a:r>
              <a:rPr lang="de-DE" sz="1400" b="0" i="0" u="none" strike="noStrike" baseline="0" dirty="0">
                <a:solidFill>
                  <a:schemeClr val="bg1"/>
                </a:solidFill>
                <a:latin typeface="Arial" panose="020B0604020202020204" pitchFamily="34" charset="0"/>
                <a:cs typeface="Arial" panose="020B0604020202020204" pitchFamily="34" charset="0"/>
              </a:rPr>
              <a:t>з використанням достатніх значень широти та довготи, щоб описати контури кожної земельної ділянки; </a:t>
            </a:r>
          </a:p>
          <a:p>
            <a:pPr>
              <a:lnSpc>
                <a:spcPts val="2500"/>
              </a:lnSpc>
            </a:pPr>
            <a:r>
              <a:rPr lang="de-DE" sz="1400" dirty="0">
                <a:solidFill>
                  <a:srgbClr val="FF0000"/>
                </a:solidFill>
                <a:latin typeface="Arial" panose="020B0604020202020204" pitchFamily="34" charset="0"/>
                <a:cs typeface="Arial" panose="020B0604020202020204" pitchFamily="34" charset="0"/>
              </a:rPr>
              <a:t>НОВИНКА: </a:t>
            </a:r>
            <a:r>
              <a:rPr lang="de-DE" sz="1400" dirty="0">
                <a:solidFill>
                  <a:schemeClr val="bg1"/>
                </a:solidFill>
                <a:latin typeface="Arial" panose="020B0604020202020204" pitchFamily="34" charset="0"/>
                <a:cs typeface="Arial" panose="020B0604020202020204" pitchFamily="34" charset="0"/>
              </a:rPr>
              <a:t>Для малих та мікро виробників первинної продукції (ММВП) замість географічних координат до бази даних також можна вводити поштовий індекс адреси господарства. Однак, </a:t>
            </a:r>
            <a:r>
              <a:rPr lang="de-DE" sz="1400" dirty="0" err="1">
                <a:solidFill>
                  <a:schemeClr val="bg1"/>
                </a:solidFill>
                <a:latin typeface="Arial" panose="020B0604020202020204" pitchFamily="34" charset="0"/>
                <a:cs typeface="Arial" panose="020B0604020202020204" pitchFamily="34" charset="0"/>
              </a:rPr>
              <a:t>якщо</a:t>
            </a:r>
            <a:r>
              <a:rPr lang="de-DE" sz="1400" dirty="0">
                <a:solidFill>
                  <a:schemeClr val="bg1"/>
                </a:solidFill>
                <a:latin typeface="Arial" panose="020B0604020202020204" pitchFamily="34" charset="0"/>
                <a:cs typeface="Arial" panose="020B0604020202020204" pitchFamily="34" charset="0"/>
              </a:rPr>
              <a:t> </a:t>
            </a:r>
            <a:r>
              <a:rPr lang="uk-UA" sz="1400" dirty="0">
                <a:solidFill>
                  <a:schemeClr val="bg1"/>
                </a:solidFill>
                <a:latin typeface="Arial" panose="020B0604020202020204" pitchFamily="34" charset="0"/>
                <a:cs typeface="Arial" panose="020B0604020202020204" pitchFamily="34" charset="0"/>
              </a:rPr>
              <a:t>ММВП</a:t>
            </a:r>
            <a:r>
              <a:rPr lang="de-DE" sz="1400" dirty="0">
                <a:solidFill>
                  <a:schemeClr val="bg1"/>
                </a:solidFill>
                <a:latin typeface="Arial" panose="020B0604020202020204" pitchFamily="34" charset="0"/>
                <a:cs typeface="Arial" panose="020B0604020202020204" pitchFamily="34" charset="0"/>
              </a:rPr>
              <a:t> знаходиться за межами ЄС, його торгові партнери в ЄС повинні мати всі геокоординати.</a:t>
            </a:r>
            <a:endParaRPr lang="de-DE" sz="1400" b="0" i="0" u="none" strike="noStrike" baseline="0" dirty="0">
              <a:solidFill>
                <a:schemeClr val="bg1"/>
              </a:solidFill>
              <a:latin typeface="Arial" panose="020B0604020202020204" pitchFamily="34" charset="0"/>
              <a:cs typeface="Arial" panose="020B0604020202020204" pitchFamily="34" charset="0"/>
            </a:endParaRPr>
          </a:p>
          <a:p>
            <a:pPr>
              <a:lnSpc>
                <a:spcPts val="2500"/>
              </a:lnSpc>
            </a:pPr>
            <a:endParaRPr lang="de-DE" b="1" dirty="0">
              <a:solidFill>
                <a:schemeClr val="bg1"/>
              </a:solidFill>
              <a:latin typeface="Arial" panose="020B0604020202020204" pitchFamily="34" charset="0"/>
              <a:cs typeface="Arial" panose="020B0604020202020204" pitchFamily="34" charset="0"/>
            </a:endParaRPr>
          </a:p>
        </p:txBody>
      </p:sp>
      <p:sp>
        <p:nvSpPr>
          <p:cNvPr id="11" name="Rechteck: abgerundete Ecken 10">
            <a:extLst>
              <a:ext uri="{FF2B5EF4-FFF2-40B4-BE49-F238E27FC236}">
                <a16:creationId xmlns:a16="http://schemas.microsoft.com/office/drawing/2014/main" id="{B8802B8A-0642-24EE-175D-63094DE01C3B}"/>
              </a:ext>
            </a:extLst>
          </p:cNvPr>
          <p:cNvSpPr/>
          <p:nvPr/>
        </p:nvSpPr>
        <p:spPr>
          <a:xfrm>
            <a:off x="270036" y="4461586"/>
            <a:ext cx="5394756" cy="10160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de-DE" sz="1400">
                <a:latin typeface="Arial" panose="020B0604020202020204" pitchFamily="34" charset="0"/>
                <a:cs typeface="Arial" panose="020B0604020202020204" pitchFamily="34" charset="0"/>
                <a:sym typeface="Wingdings" pitchFamily="2" charset="2"/>
              </a:rPr>
              <a:t>Ліс &lt; 4 га: координати центру відповідної земельної ділянки</a:t>
            </a:r>
          </a:p>
          <a:p>
            <a:pPr marL="263525" indent="-263525">
              <a:buFont typeface="Wingdings" panose="05000000000000000000" pitchFamily="2" charset="2"/>
              <a:buChar char="Ø"/>
            </a:pPr>
            <a:r>
              <a:rPr lang="de-DE" sz="1400">
                <a:latin typeface="Arial" panose="020B0604020202020204" pitchFamily="34" charset="0"/>
                <a:cs typeface="Arial" panose="020B0604020202020204" pitchFamily="34" charset="0"/>
                <a:sym typeface="Wingdings" pitchFamily="2" charset="2"/>
              </a:rPr>
              <a:t>Ліс &gt; 4 га: координати контуру відповідної земельної ділянки у формі полігону </a:t>
            </a:r>
            <a:r>
              <a:rPr lang="de-DE" sz="1400">
                <a:solidFill>
                  <a:schemeClr val="bg1"/>
                </a:solidFill>
                <a:latin typeface="Arial" panose="020B0604020202020204" pitchFamily="34" charset="0"/>
                <a:cs typeface="Arial" panose="020B0604020202020204" pitchFamily="34" charset="0"/>
                <a:sym typeface="Wingdings" pitchFamily="2" charset="2"/>
              </a:rPr>
              <a:t>(ст. 2, ч. 28)</a:t>
            </a:r>
          </a:p>
        </p:txBody>
      </p:sp>
    </p:spTree>
    <p:extLst>
      <p:ext uri="{BB962C8B-B14F-4D97-AF65-F5344CB8AC3E}">
        <p14:creationId xmlns:p14="http://schemas.microsoft.com/office/powerpoint/2010/main" val="3723698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36874C-742A-D8AE-A5D1-D71EB2C01655}"/>
              </a:ext>
            </a:extLst>
          </p:cNvPr>
          <p:cNvSpPr>
            <a:spLocks noGrp="1"/>
          </p:cNvSpPr>
          <p:nvPr>
            <p:ph type="title"/>
          </p:nvPr>
        </p:nvSpPr>
        <p:spPr/>
        <p:txBody>
          <a:bodyPr/>
          <a:lstStyle/>
          <a:p>
            <a:r>
              <a:rPr lang="ru-RU" sz="3200" b="1" dirty="0"/>
              <a:t>Обов’язки щодо дотримання належних стандартів</a:t>
            </a:r>
            <a:endParaRPr lang="ru-RU" sz="3200" dirty="0"/>
          </a:p>
        </p:txBody>
      </p:sp>
      <p:graphicFrame>
        <p:nvGraphicFramePr>
          <p:cNvPr id="6" name="Inhaltsplatzhalter 5">
            <a:extLst>
              <a:ext uri="{FF2B5EF4-FFF2-40B4-BE49-F238E27FC236}">
                <a16:creationId xmlns:a16="http://schemas.microsoft.com/office/drawing/2014/main" id="{F5547E7B-923B-6E59-87FC-343DFEA807C8}"/>
              </a:ext>
            </a:extLst>
          </p:cNvPr>
          <p:cNvGraphicFramePr>
            <a:graphicFrameLocks noGrp="1"/>
          </p:cNvGraphicFramePr>
          <p:nvPr>
            <p:ph idx="1"/>
            <p:extLst>
              <p:ext uri="{D42A27DB-BD31-4B8C-83A1-F6EECF244321}">
                <p14:modId xmlns:p14="http://schemas.microsoft.com/office/powerpoint/2010/main" val="3829630782"/>
              </p:ext>
            </p:extLst>
          </p:nvPr>
        </p:nvGraphicFramePr>
        <p:xfrm>
          <a:off x="838200" y="1230313"/>
          <a:ext cx="10515600" cy="340339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2406188875"/>
                    </a:ext>
                  </a:extLst>
                </a:gridCol>
              </a:tblGrid>
              <a:tr h="481755">
                <a:tc>
                  <a:txBody>
                    <a:bodyPr/>
                    <a:lstStyle/>
                    <a:p>
                      <a:r>
                        <a:rPr lang="de-DE" sz="2000" dirty="0" err="1">
                          <a:latin typeface="Arial" panose="020B0604020202020204" pitchFamily="34" charset="0"/>
                          <a:cs typeface="Arial" panose="020B0604020202020204" pitchFamily="34" charset="0"/>
                        </a:rPr>
                        <a:t>Обов'язок</a:t>
                      </a:r>
                      <a:r>
                        <a:rPr lang="de-DE" sz="2000" dirty="0">
                          <a:latin typeface="Arial" panose="020B0604020202020204" pitchFamily="34" charset="0"/>
                          <a:cs typeface="Arial" panose="020B0604020202020204" pitchFamily="34" charset="0"/>
                        </a:rPr>
                        <a:t> </a:t>
                      </a:r>
                      <a:r>
                        <a:rPr lang="ru-RU" sz="2000" b="1" dirty="0"/>
                        <a:t>щодо дотримання належних стандартів </a:t>
                      </a:r>
                      <a:r>
                        <a:rPr lang="de-DE" sz="2000" dirty="0">
                          <a:latin typeface="Arial" panose="020B0604020202020204" pitchFamily="34" charset="0"/>
                          <a:cs typeface="Arial" panose="020B0604020202020204" pitchFamily="34" charset="0"/>
                        </a:rPr>
                        <a:t>(</a:t>
                      </a:r>
                      <a:r>
                        <a:rPr lang="de-DE" sz="2000" dirty="0" err="1">
                          <a:latin typeface="Arial" panose="020B0604020202020204" pitchFamily="34" charset="0"/>
                          <a:cs typeface="Arial" panose="020B0604020202020204" pitchFamily="34" charset="0"/>
                        </a:rPr>
                        <a:t>ст</a:t>
                      </a:r>
                      <a:r>
                        <a:rPr lang="de-DE" sz="2000" dirty="0">
                          <a:latin typeface="Arial" panose="020B0604020202020204" pitchFamily="34" charset="0"/>
                          <a:cs typeface="Arial" panose="020B0604020202020204" pitchFamily="34" charset="0"/>
                        </a:rPr>
                        <a:t>. 8 п. 2 EUDR)</a:t>
                      </a:r>
                    </a:p>
                  </a:txBody>
                  <a:tcPr/>
                </a:tc>
                <a:extLst>
                  <a:ext uri="{0D108BD9-81ED-4DB2-BD59-A6C34878D82A}">
                    <a16:rowId xmlns:a16="http://schemas.microsoft.com/office/drawing/2014/main" val="598969530"/>
                  </a:ext>
                </a:extLst>
              </a:tr>
              <a:tr h="1861395">
                <a:tc>
                  <a:txBody>
                    <a:bodyPr/>
                    <a:lstStyle/>
                    <a:p>
                      <a:pPr>
                        <a:lnSpc>
                          <a:spcPts val="2500"/>
                        </a:lnSpc>
                      </a:pPr>
                      <a:r>
                        <a:rPr lang="de-DE" sz="1800" b="1" i="0" u="none" strike="noStrike" kern="1200" baseline="0" dirty="0" err="1">
                          <a:solidFill>
                            <a:schemeClr val="dk1"/>
                          </a:solidFill>
                          <a:latin typeface="Arial" panose="020B0604020202020204" pitchFamily="34" charset="0"/>
                          <a:ea typeface="+mn-ea"/>
                          <a:cs typeface="Arial" panose="020B0604020202020204" pitchFamily="34" charset="0"/>
                        </a:rPr>
                        <a:t>Обов'язок</a:t>
                      </a:r>
                      <a:r>
                        <a:rPr lang="de-DE" sz="1800" b="1" i="0" u="none" strike="noStrike" kern="1200" baseline="0" dirty="0">
                          <a:solidFill>
                            <a:schemeClr val="dk1"/>
                          </a:solidFill>
                          <a:latin typeface="Arial" panose="020B0604020202020204" pitchFamily="34" charset="0"/>
                          <a:ea typeface="+mn-ea"/>
                          <a:cs typeface="Arial" panose="020B0604020202020204" pitchFamily="34" charset="0"/>
                        </a:rPr>
                        <a:t> включає в себе наступне</a:t>
                      </a:r>
                      <a:r>
                        <a:rPr lang="de-DE" sz="1800" b="0" i="0" u="none" strike="noStrike" kern="1200" baseline="0" dirty="0">
                          <a:solidFill>
                            <a:schemeClr val="dk1"/>
                          </a:solidFill>
                          <a:latin typeface="Arial" panose="020B0604020202020204" pitchFamily="34" charset="0"/>
                          <a:ea typeface="+mn-ea"/>
                          <a:cs typeface="Arial" panose="020B0604020202020204" pitchFamily="34" charset="0"/>
                        </a:rPr>
                        <a:t>: </a:t>
                      </a:r>
                    </a:p>
                    <a:p>
                      <a:pPr marL="342900" indent="-342900">
                        <a:lnSpc>
                          <a:spcPts val="2500"/>
                        </a:lnSpc>
                        <a:buAutoNum type="alphaLcParenR"/>
                      </a:pPr>
                      <a:r>
                        <a:rPr lang="de-DE" sz="1800" b="0" i="0" u="none" strike="noStrike" kern="1200" baseline="0" dirty="0">
                          <a:solidFill>
                            <a:schemeClr val="dk1"/>
                          </a:solidFill>
                          <a:latin typeface="Arial" panose="020B0604020202020204" pitchFamily="34" charset="0"/>
                          <a:ea typeface="+mn-ea"/>
                          <a:cs typeface="Arial" panose="020B0604020202020204" pitchFamily="34" charset="0"/>
                        </a:rPr>
                        <a:t>Оператори: </a:t>
                      </a:r>
                      <a:r>
                        <a:rPr lang="de-DE" sz="1800" b="1" i="0" u="none" strike="noStrike" kern="1200" baseline="0" dirty="0">
                          <a:solidFill>
                            <a:schemeClr val="accent2"/>
                          </a:solidFill>
                          <a:latin typeface="Arial" panose="020B0604020202020204" pitchFamily="34" charset="0"/>
                          <a:ea typeface="+mn-ea"/>
                          <a:cs typeface="Arial" panose="020B0604020202020204" pitchFamily="34" charset="0"/>
                        </a:rPr>
                        <a:t>збір інформації, даних та документації</a:t>
                      </a:r>
                      <a:r>
                        <a:rPr lang="de-DE" sz="1800" b="0" i="0" u="none" strike="noStrike" kern="1200" baseline="0" dirty="0">
                          <a:solidFill>
                            <a:schemeClr val="dk1"/>
                          </a:solidFill>
                          <a:latin typeface="Arial" panose="020B0604020202020204" pitchFamily="34" charset="0"/>
                          <a:ea typeface="+mn-ea"/>
                          <a:cs typeface="Arial" panose="020B0604020202020204" pitchFamily="34" charset="0"/>
                        </a:rPr>
                        <a:t>, необхідних для виконання вимог </a:t>
                      </a:r>
                      <a:r>
                        <a:rPr lang="de-DE" sz="1800" b="1" i="0" u="none" strike="noStrike" kern="1200" baseline="0" dirty="0">
                          <a:solidFill>
                            <a:schemeClr val="dk1"/>
                          </a:solidFill>
                          <a:latin typeface="Arial" panose="020B0604020202020204" pitchFamily="34" charset="0"/>
                          <a:ea typeface="+mn-ea"/>
                          <a:cs typeface="Arial" panose="020B0604020202020204" pitchFamily="34" charset="0"/>
                        </a:rPr>
                        <a:t>статті 9</a:t>
                      </a:r>
                      <a:r>
                        <a:rPr lang="de-DE" sz="1800" b="0" i="0" u="none" strike="noStrike" kern="1200" baseline="0" dirty="0">
                          <a:solidFill>
                            <a:schemeClr val="dk1"/>
                          </a:solidFill>
                          <a:latin typeface="Arial" panose="020B0604020202020204" pitchFamily="34" charset="0"/>
                          <a:ea typeface="+mn-ea"/>
                          <a:cs typeface="Arial" panose="020B0604020202020204" pitchFamily="34" charset="0"/>
                        </a:rPr>
                        <a:t>; на відміну від контрольних номерів, їх не потрібно передавати далі по ланцюгу (але існують зобов'язання щодо звітності </a:t>
                      </a:r>
                      <a:r>
                        <a:rPr lang="de-DE" sz="1800" b="0" i="0" u="none" strike="noStrike" kern="1200" baseline="0" dirty="0" err="1">
                          <a:solidFill>
                            <a:schemeClr val="dk1"/>
                          </a:solidFill>
                          <a:latin typeface="Arial" panose="020B0604020202020204" pitchFamily="34" charset="0"/>
                          <a:ea typeface="+mn-ea"/>
                          <a:cs typeface="Arial" panose="020B0604020202020204" pitchFamily="34" charset="0"/>
                        </a:rPr>
                        <a:t>для</a:t>
                      </a:r>
                      <a:r>
                        <a:rPr lang="de-DE" sz="1800" b="0" i="0" u="none" strike="noStrike" kern="1200" baseline="0" dirty="0">
                          <a:solidFill>
                            <a:schemeClr val="dk1"/>
                          </a:solidFill>
                          <a:latin typeface="Arial" panose="020B0604020202020204" pitchFamily="34" charset="0"/>
                          <a:ea typeface="+mn-ea"/>
                          <a:cs typeface="Arial" panose="020B0604020202020204" pitchFamily="34" charset="0"/>
                        </a:rPr>
                        <a:t> </a:t>
                      </a:r>
                      <a:r>
                        <a:rPr lang="de-DE" sz="1800" b="0" i="0" u="none" strike="noStrike" kern="1200" baseline="0" dirty="0" err="1">
                          <a:solidFill>
                            <a:schemeClr val="dk1"/>
                          </a:solidFill>
                          <a:latin typeface="Arial" panose="020B0604020202020204" pitchFamily="34" charset="0"/>
                          <a:ea typeface="+mn-ea"/>
                          <a:cs typeface="Arial" panose="020B0604020202020204" pitchFamily="34" charset="0"/>
                        </a:rPr>
                        <a:t>не</a:t>
                      </a:r>
                      <a:r>
                        <a:rPr lang="de-DE" sz="1800" b="0" i="0" u="none" strike="noStrike" kern="1200" baseline="0" dirty="0">
                          <a:solidFill>
                            <a:schemeClr val="dk1"/>
                          </a:solidFill>
                          <a:latin typeface="Arial" panose="020B0604020202020204" pitchFamily="34" charset="0"/>
                          <a:ea typeface="+mn-ea"/>
                          <a:cs typeface="Arial" panose="020B0604020202020204" pitchFamily="34" charset="0"/>
                        </a:rPr>
                        <a:t>-KMU за пунктами 9а), б) та в) - тип продукту, кількість та країна походження).</a:t>
                      </a:r>
                    </a:p>
                    <a:p>
                      <a:pPr marL="342900" indent="-342900">
                        <a:lnSpc>
                          <a:spcPts val="2500"/>
                        </a:lnSpc>
                        <a:buAutoNum type="alphaLcParenR"/>
                      </a:pPr>
                      <a:r>
                        <a:rPr lang="de-DE" sz="1800" b="0" i="0" u="none" strike="noStrike" kern="1200" baseline="0" dirty="0">
                          <a:solidFill>
                            <a:schemeClr val="dk1"/>
                          </a:solidFill>
                          <a:latin typeface="Arial" panose="020B0604020202020204" pitchFamily="34" charset="0"/>
                          <a:ea typeface="+mn-ea"/>
                          <a:cs typeface="Arial" panose="020B0604020202020204" pitchFamily="34" charset="0"/>
                        </a:rPr>
                        <a:t>Подальший МТ: Компанії не підлягають належній перевірці, але непідприємницькі товариства зобов'язані зареєструватися один раз.</a:t>
                      </a:r>
                    </a:p>
                    <a:p>
                      <a:pPr>
                        <a:lnSpc>
                          <a:spcPts val="2500"/>
                        </a:lnSpc>
                      </a:pPr>
                      <a:r>
                        <a:rPr lang="de-DE" sz="1800" b="0" i="0" u="none" strike="noStrike" kern="1200" baseline="0" dirty="0">
                          <a:solidFill>
                            <a:schemeClr val="dk1"/>
                          </a:solidFill>
                          <a:latin typeface="Arial" panose="020B0604020202020204" pitchFamily="34" charset="0"/>
                          <a:ea typeface="+mn-ea"/>
                          <a:cs typeface="Arial" panose="020B0604020202020204" pitchFamily="34" charset="0"/>
                        </a:rPr>
                        <a:t>b) </a:t>
                      </a:r>
                      <a:r>
                        <a:rPr lang="de-DE" sz="1800" b="1" i="0" u="none" strike="noStrike" kern="1200" baseline="0" dirty="0">
                          <a:solidFill>
                            <a:schemeClr val="dk1"/>
                          </a:solidFill>
                          <a:latin typeface="Arial" panose="020B0604020202020204" pitchFamily="34" charset="0"/>
                          <a:ea typeface="+mn-ea"/>
                          <a:cs typeface="Arial" panose="020B0604020202020204" pitchFamily="34" charset="0"/>
                        </a:rPr>
                        <a:t>Заходи </a:t>
                      </a:r>
                      <a:r>
                        <a:rPr lang="de-DE" sz="1800" b="1" i="0" u="none" strike="noStrike" kern="1200" baseline="0" dirty="0">
                          <a:solidFill>
                            <a:schemeClr val="accent2"/>
                          </a:solidFill>
                          <a:latin typeface="Arial" panose="020B0604020202020204" pitchFamily="34" charset="0"/>
                          <a:ea typeface="+mn-ea"/>
                          <a:cs typeface="Arial" panose="020B0604020202020204" pitchFamily="34" charset="0"/>
                        </a:rPr>
                        <a:t>з оцінки ризиків </a:t>
                      </a:r>
                      <a:r>
                        <a:rPr lang="de-DE" sz="1800" b="0" i="0" u="none" strike="noStrike" kern="1200" baseline="0" dirty="0">
                          <a:solidFill>
                            <a:schemeClr val="dk1"/>
                          </a:solidFill>
                          <a:latin typeface="Arial" panose="020B0604020202020204" pitchFamily="34" charset="0"/>
                          <a:ea typeface="+mn-ea"/>
                          <a:cs typeface="Arial" panose="020B0604020202020204" pitchFamily="34" charset="0"/>
                        </a:rPr>
                        <a:t>відповідно до </a:t>
                      </a:r>
                      <a:r>
                        <a:rPr lang="de-DE" sz="1800" b="1" i="0" u="none" strike="noStrike" kern="1200" baseline="0" dirty="0">
                          <a:solidFill>
                            <a:schemeClr val="dk1"/>
                          </a:solidFill>
                          <a:latin typeface="Arial" panose="020B0604020202020204" pitchFamily="34" charset="0"/>
                          <a:ea typeface="+mn-ea"/>
                          <a:cs typeface="Arial" panose="020B0604020202020204" pitchFamily="34" charset="0"/>
                        </a:rPr>
                        <a:t>статті 10</a:t>
                      </a:r>
                    </a:p>
                    <a:p>
                      <a:pPr>
                        <a:lnSpc>
                          <a:spcPts val="2500"/>
                        </a:lnSpc>
                      </a:pPr>
                      <a:r>
                        <a:rPr lang="de-DE" sz="1800" b="0" i="0" u="none" strike="noStrike" kern="1200" baseline="0" dirty="0">
                          <a:solidFill>
                            <a:schemeClr val="dk1"/>
                          </a:solidFill>
                          <a:latin typeface="Arial" panose="020B0604020202020204" pitchFamily="34" charset="0"/>
                          <a:ea typeface="+mn-ea"/>
                          <a:cs typeface="Arial" panose="020B0604020202020204" pitchFamily="34" charset="0"/>
                        </a:rPr>
                        <a:t>c) </a:t>
                      </a:r>
                      <a:r>
                        <a:rPr lang="de-DE" sz="1800" b="1" i="0" u="none" strike="noStrike" kern="1200" baseline="0" dirty="0">
                          <a:solidFill>
                            <a:schemeClr val="dk1"/>
                          </a:solidFill>
                          <a:latin typeface="Arial" panose="020B0604020202020204" pitchFamily="34" charset="0"/>
                          <a:ea typeface="+mn-ea"/>
                          <a:cs typeface="Arial" panose="020B0604020202020204" pitchFamily="34" charset="0"/>
                        </a:rPr>
                        <a:t>Заходи </a:t>
                      </a:r>
                      <a:r>
                        <a:rPr lang="de-DE" sz="1800" b="1" i="0" u="none" strike="noStrike" kern="1200" baseline="0" dirty="0">
                          <a:solidFill>
                            <a:schemeClr val="accent2"/>
                          </a:solidFill>
                          <a:latin typeface="Arial" panose="020B0604020202020204" pitchFamily="34" charset="0"/>
                          <a:ea typeface="+mn-ea"/>
                          <a:cs typeface="Arial" panose="020B0604020202020204" pitchFamily="34" charset="0"/>
                        </a:rPr>
                        <a:t>зі зменшення ризиків </a:t>
                      </a:r>
                      <a:r>
                        <a:rPr lang="de-DE" sz="1800" b="1" i="0" u="none" strike="noStrike" kern="1200" baseline="0" dirty="0">
                          <a:solidFill>
                            <a:schemeClr val="dk1"/>
                          </a:solidFill>
                          <a:latin typeface="Arial" panose="020B0604020202020204" pitchFamily="34" charset="0"/>
                          <a:ea typeface="+mn-ea"/>
                          <a:cs typeface="Arial" panose="020B0604020202020204" pitchFamily="34" charset="0"/>
                        </a:rPr>
                        <a:t>відповідно до статті 11</a:t>
                      </a:r>
                      <a:r>
                        <a:rPr lang="de-DE" sz="1800" b="0" i="0" u="none" strike="noStrike" kern="1200" baseline="0" dirty="0">
                          <a:solidFill>
                            <a:schemeClr val="dk1"/>
                          </a:solidFill>
                          <a:latin typeface="Arial" panose="020B0604020202020204" pitchFamily="34" charset="0"/>
                          <a:ea typeface="+mn-ea"/>
                          <a:cs typeface="Arial" panose="020B0604020202020204" pitchFamily="34" charset="0"/>
                        </a:rPr>
                        <a:t>. </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02618066"/>
                  </a:ext>
                </a:extLst>
              </a:tr>
            </a:tbl>
          </a:graphicData>
        </a:graphic>
      </p:graphicFrame>
      <p:sp>
        <p:nvSpPr>
          <p:cNvPr id="4" name="Fußzeilenplatzhalter 3">
            <a:extLst>
              <a:ext uri="{FF2B5EF4-FFF2-40B4-BE49-F238E27FC236}">
                <a16:creationId xmlns:a16="http://schemas.microsoft.com/office/drawing/2014/main" id="{679F9F15-2C82-AA64-BE24-323668E337D1}"/>
              </a:ext>
            </a:extLst>
          </p:cNvPr>
          <p:cNvSpPr>
            <a:spLocks noGrp="1"/>
          </p:cNvSpPr>
          <p:nvPr>
            <p:ph type="ftr" sz="quarter" idx="11"/>
          </p:nvPr>
        </p:nvSpPr>
        <p:spPr/>
        <p:txBody>
          <a:bodyPr/>
          <a:lstStyle/>
          <a:p>
            <a:r>
              <a:rPr lang="de-DE"/>
              <a:t>Презентація EUDR HDH</a:t>
            </a:r>
          </a:p>
        </p:txBody>
      </p:sp>
      <p:sp>
        <p:nvSpPr>
          <p:cNvPr id="5" name="Foliennummernplatzhalter 4">
            <a:extLst>
              <a:ext uri="{FF2B5EF4-FFF2-40B4-BE49-F238E27FC236}">
                <a16:creationId xmlns:a16="http://schemas.microsoft.com/office/drawing/2014/main" id="{0F35DC82-19CF-57E8-B5FD-17497AA57196}"/>
              </a:ext>
            </a:extLst>
          </p:cNvPr>
          <p:cNvSpPr>
            <a:spLocks noGrp="1"/>
          </p:cNvSpPr>
          <p:nvPr>
            <p:ph type="sldNum" sz="quarter" idx="12"/>
          </p:nvPr>
        </p:nvSpPr>
        <p:spPr/>
        <p:txBody>
          <a:bodyPr/>
          <a:lstStyle/>
          <a:p>
            <a:fld id="{EF7C1965-317C-3B42-B3F2-F0651D9CAB98}" type="slidenum">
              <a:rPr lang="de-DE" smtClean="0"/>
              <a:t>26</a:t>
            </a:fld>
            <a:endParaRPr lang="de-DE"/>
          </a:p>
        </p:txBody>
      </p:sp>
    </p:spTree>
    <p:extLst>
      <p:ext uri="{BB962C8B-B14F-4D97-AF65-F5344CB8AC3E}">
        <p14:creationId xmlns:p14="http://schemas.microsoft.com/office/powerpoint/2010/main" val="1632147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79D7B-76BE-26DC-EB1A-A5B716E86F20}"/>
              </a:ext>
            </a:extLst>
          </p:cNvPr>
          <p:cNvSpPr>
            <a:spLocks noGrp="1"/>
          </p:cNvSpPr>
          <p:nvPr>
            <p:ph type="title"/>
          </p:nvPr>
        </p:nvSpPr>
        <p:spPr/>
        <p:txBody>
          <a:bodyPr>
            <a:noAutofit/>
          </a:bodyPr>
          <a:lstStyle/>
          <a:p>
            <a:r>
              <a:rPr lang="de-DE" sz="2800" b="1" dirty="0">
                <a:solidFill>
                  <a:srgbClr val="2B415D"/>
                </a:solidFill>
                <a:latin typeface="Roboto"/>
                <a:ea typeface="Roboto"/>
                <a:cs typeface="Calibri"/>
              </a:rPr>
              <a:t>Виконання зобов'язань з проведення комплексної перевірки (первинне розміщення на ринку)</a:t>
            </a:r>
            <a:endParaRPr lang="de-DE" sz="2800" dirty="0"/>
          </a:p>
        </p:txBody>
      </p:sp>
      <p:sp>
        <p:nvSpPr>
          <p:cNvPr id="4" name="Fußzeilenplatzhalter 3">
            <a:extLst>
              <a:ext uri="{FF2B5EF4-FFF2-40B4-BE49-F238E27FC236}">
                <a16:creationId xmlns:a16="http://schemas.microsoft.com/office/drawing/2014/main" id="{278C654C-AA00-A027-0632-4DEC94B9248E}"/>
              </a:ext>
            </a:extLst>
          </p:cNvPr>
          <p:cNvSpPr>
            <a:spLocks noGrp="1"/>
          </p:cNvSpPr>
          <p:nvPr>
            <p:ph type="ftr" sz="quarter" idx="11"/>
          </p:nvPr>
        </p:nvSpPr>
        <p:spPr/>
        <p:txBody>
          <a:bodyPr/>
          <a:lstStyle/>
          <a:p>
            <a:r>
              <a:rPr lang="de-DE"/>
              <a:t>Презентація EUDR HDH</a:t>
            </a:r>
          </a:p>
        </p:txBody>
      </p:sp>
      <p:sp>
        <p:nvSpPr>
          <p:cNvPr id="5" name="Foliennummernplatzhalter 4">
            <a:extLst>
              <a:ext uri="{FF2B5EF4-FFF2-40B4-BE49-F238E27FC236}">
                <a16:creationId xmlns:a16="http://schemas.microsoft.com/office/drawing/2014/main" id="{C41267EA-DE3B-E8F3-764C-864060B0C11F}"/>
              </a:ext>
            </a:extLst>
          </p:cNvPr>
          <p:cNvSpPr>
            <a:spLocks noGrp="1"/>
          </p:cNvSpPr>
          <p:nvPr>
            <p:ph type="sldNum" sz="quarter" idx="12"/>
          </p:nvPr>
        </p:nvSpPr>
        <p:spPr/>
        <p:txBody>
          <a:bodyPr/>
          <a:lstStyle/>
          <a:p>
            <a:fld id="{EF7C1965-317C-3B42-B3F2-F0651D9CAB98}" type="slidenum">
              <a:rPr lang="de-DE" smtClean="0"/>
              <a:t>27</a:t>
            </a:fld>
            <a:endParaRPr lang="de-DE"/>
          </a:p>
        </p:txBody>
      </p:sp>
      <p:sp>
        <p:nvSpPr>
          <p:cNvPr id="6" name="Rechteck: abgerundete Ecken 5">
            <a:extLst>
              <a:ext uri="{FF2B5EF4-FFF2-40B4-BE49-F238E27FC236}">
                <a16:creationId xmlns:a16="http://schemas.microsoft.com/office/drawing/2014/main" id="{8CEE1007-0E75-5D06-4B45-40E2C0093918}"/>
              </a:ext>
            </a:extLst>
          </p:cNvPr>
          <p:cNvSpPr/>
          <p:nvPr/>
        </p:nvSpPr>
        <p:spPr>
          <a:xfrm>
            <a:off x="6096000" y="1053375"/>
            <a:ext cx="5256213" cy="51124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100"/>
              </a:lnSpc>
            </a:pPr>
            <a:r>
              <a:rPr lang="de-DE" sz="1600" b="1" dirty="0" err="1">
                <a:solidFill>
                  <a:schemeClr val="bg1"/>
                </a:solidFill>
                <a:latin typeface="Arial" panose="020B0604020202020204" pitchFamily="34" charset="0"/>
                <a:cs typeface="Arial" panose="020B0604020202020204" pitchFamily="34" charset="0"/>
              </a:rPr>
              <a:t>Обов'язок</a:t>
            </a:r>
            <a:r>
              <a:rPr lang="de-DE" sz="1600" b="1" dirty="0">
                <a:solidFill>
                  <a:schemeClr val="bg1"/>
                </a:solidFill>
                <a:latin typeface="Arial" panose="020B0604020202020204" pitchFamily="34" charset="0"/>
                <a:cs typeface="Arial" panose="020B0604020202020204" pitchFamily="34" charset="0"/>
              </a:rPr>
              <a:t> </a:t>
            </a:r>
            <a:r>
              <a:rPr lang="ru-RU" sz="1600" b="1" dirty="0"/>
              <a:t>дотримання належних стандартів</a:t>
            </a:r>
            <a:endParaRPr lang="de-DE" sz="1600" b="1" dirty="0">
              <a:solidFill>
                <a:schemeClr val="bg1"/>
              </a:solidFill>
              <a:latin typeface="Arial" panose="020B0604020202020204" pitchFamily="34" charset="0"/>
              <a:cs typeface="Arial" panose="020B0604020202020204" pitchFamily="34" charset="0"/>
            </a:endParaRPr>
          </a:p>
          <a:p>
            <a:pPr>
              <a:lnSpc>
                <a:spcPts val="2100"/>
              </a:lnSpc>
              <a:defRPr/>
            </a:pPr>
            <a:r>
              <a:rPr lang="de-DE" sz="1200" b="1" dirty="0">
                <a:solidFill>
                  <a:schemeClr val="bg1"/>
                </a:solidFill>
                <a:latin typeface="Arial" panose="020B0604020202020204" pitchFamily="34" charset="0"/>
                <a:ea typeface="Roboto" pitchFamily="2" charset="0"/>
                <a:cs typeface="Arial" panose="020B0604020202020204" pitchFamily="34" charset="0"/>
              </a:rPr>
              <a:t>Обов'язок отримати інформацію</a:t>
            </a:r>
            <a:r>
              <a:rPr lang="de-DE" sz="1200" b="0" dirty="0">
                <a:solidFill>
                  <a:schemeClr val="bg1"/>
                </a:solidFill>
                <a:latin typeface="Arial" panose="020B0604020202020204" pitchFamily="34" charset="0"/>
                <a:ea typeface="Roboto" pitchFamily="2" charset="0"/>
                <a:cs typeface="Arial" panose="020B0604020202020204" pitchFamily="34" charset="0"/>
              </a:rPr>
              <a:t>, </a:t>
            </a:r>
            <a:r>
              <a:rPr lang="de-DE" sz="1200" b="0" dirty="0" err="1">
                <a:solidFill>
                  <a:schemeClr val="bg1"/>
                </a:solidFill>
                <a:latin typeface="Arial" panose="020B0604020202020204" pitchFamily="34" charset="0"/>
                <a:ea typeface="Roboto" pitchFamily="2" charset="0"/>
                <a:cs typeface="Arial" panose="020B0604020202020204" pitchFamily="34" charset="0"/>
              </a:rPr>
              <a:t>визначити</a:t>
            </a:r>
            <a:r>
              <a:rPr lang="de-DE" sz="1200" b="0" dirty="0">
                <a:solidFill>
                  <a:schemeClr val="bg1"/>
                </a:solidFill>
                <a:latin typeface="Arial" panose="020B0604020202020204" pitchFamily="34" charset="0"/>
                <a:ea typeface="Roboto" pitchFamily="2" charset="0"/>
                <a:cs typeface="Arial" panose="020B0604020202020204" pitchFamily="34" charset="0"/>
              </a:rPr>
              <a:t> </a:t>
            </a:r>
            <a:r>
              <a:rPr lang="de-DE" sz="1200" b="0" dirty="0" err="1">
                <a:solidFill>
                  <a:schemeClr val="bg1"/>
                </a:solidFill>
                <a:latin typeface="Arial" panose="020B0604020202020204" pitchFamily="34" charset="0"/>
                <a:ea typeface="Roboto" pitchFamily="2" charset="0"/>
                <a:cs typeface="Arial" panose="020B0604020202020204" pitchFamily="34" charset="0"/>
              </a:rPr>
              <a:t>та</a:t>
            </a:r>
            <a:r>
              <a:rPr lang="de-DE" sz="1200" b="0" dirty="0">
                <a:solidFill>
                  <a:schemeClr val="bg1"/>
                </a:solidFill>
                <a:latin typeface="Arial" panose="020B0604020202020204" pitchFamily="34" charset="0"/>
                <a:ea typeface="Roboto" pitchFamily="2" charset="0"/>
                <a:cs typeface="Arial" panose="020B0604020202020204" pitchFamily="34" charset="0"/>
              </a:rPr>
              <a:t> мінімізувати ризики. Якщо на вас поширюється </a:t>
            </a:r>
            <a:r>
              <a:rPr lang="de-DE" sz="1200" b="0" dirty="0" err="1">
                <a:solidFill>
                  <a:schemeClr val="bg1"/>
                </a:solidFill>
                <a:latin typeface="Arial" panose="020B0604020202020204" pitchFamily="34" charset="0"/>
                <a:ea typeface="Roboto" pitchFamily="2" charset="0"/>
                <a:cs typeface="Arial" panose="020B0604020202020204" pitchFamily="34" charset="0"/>
              </a:rPr>
              <a:t>обов'язок</a:t>
            </a:r>
            <a:r>
              <a:rPr lang="de-DE" sz="1200" b="0" dirty="0">
                <a:solidFill>
                  <a:schemeClr val="bg1"/>
                </a:solidFill>
                <a:latin typeface="Arial" panose="020B0604020202020204" pitchFamily="34" charset="0"/>
                <a:ea typeface="Roboto" pitchFamily="2" charset="0"/>
                <a:cs typeface="Arial" panose="020B0604020202020204" pitchFamily="34" charset="0"/>
              </a:rPr>
              <a:t> </a:t>
            </a:r>
            <a:r>
              <a:rPr lang="ru-RU" sz="1200" b="1" dirty="0"/>
              <a:t>дотримання належних стандартів</a:t>
            </a:r>
            <a:r>
              <a:rPr lang="de-DE" sz="1200" b="0" dirty="0">
                <a:solidFill>
                  <a:schemeClr val="bg1"/>
                </a:solidFill>
                <a:latin typeface="Arial" panose="020B0604020202020204" pitchFamily="34" charset="0"/>
                <a:ea typeface="Roboto" pitchFamily="2" charset="0"/>
                <a:cs typeface="Arial" panose="020B0604020202020204" pitchFamily="34" charset="0"/>
              </a:rPr>
              <a:t>, ви зобов'язані надати інформацію у разі перевірки. Вона повинна зберігатися </a:t>
            </a:r>
            <a:r>
              <a:rPr lang="de-DE" sz="1200" b="1" dirty="0">
                <a:solidFill>
                  <a:schemeClr val="bg1"/>
                </a:solidFill>
                <a:latin typeface="Arial" panose="020B0604020202020204" pitchFamily="34" charset="0"/>
                <a:ea typeface="Roboto" pitchFamily="2" charset="0"/>
                <a:cs typeface="Arial" panose="020B0604020202020204" pitchFamily="34" charset="0"/>
              </a:rPr>
              <a:t>протягом 5 років!</a:t>
            </a:r>
          </a:p>
          <a:p>
            <a:pPr marL="0" marR="0" indent="0" defTabSz="914400" rtl="0" eaLnBrk="1" fontAlgn="auto" latinLnBrk="0" hangingPunct="1">
              <a:lnSpc>
                <a:spcPts val="2100"/>
              </a:lnSpc>
              <a:spcBef>
                <a:spcPts val="0"/>
              </a:spcBef>
              <a:spcAft>
                <a:spcPts val="0"/>
              </a:spcAft>
              <a:buClrTx/>
              <a:buSzTx/>
              <a:buFont typeface="Arial" panose="020B0604020202020204" pitchFamily="34" charset="0"/>
              <a:buNone/>
              <a:tabLst/>
              <a:defRPr/>
            </a:pPr>
            <a:r>
              <a:rPr lang="de-DE" sz="1200" b="1" dirty="0">
                <a:solidFill>
                  <a:schemeClr val="bg1"/>
                </a:solidFill>
                <a:latin typeface="Arial" panose="020B0604020202020204" pitchFamily="34" charset="0"/>
                <a:ea typeface="Roboto" pitchFamily="2" charset="0"/>
                <a:cs typeface="Arial" panose="020B0604020202020204" pitchFamily="34" charset="0"/>
              </a:rPr>
              <a:t>Мінімальна інформація, необхідна для </a:t>
            </a:r>
            <a:br>
              <a:rPr lang="de-DE" sz="1200" b="1" dirty="0">
                <a:solidFill>
                  <a:schemeClr val="bg1"/>
                </a:solidFill>
                <a:latin typeface="Arial" panose="020B0604020202020204" pitchFamily="34" charset="0"/>
                <a:ea typeface="Roboto" pitchFamily="2" charset="0"/>
                <a:cs typeface="Arial" panose="020B0604020202020204" pitchFamily="34" charset="0"/>
              </a:rPr>
            </a:br>
            <a:r>
              <a:rPr lang="de-DE" sz="1200" b="1" dirty="0">
                <a:solidFill>
                  <a:schemeClr val="bg1"/>
                </a:solidFill>
                <a:latin typeface="Arial" panose="020B0604020202020204" pitchFamily="34" charset="0"/>
                <a:ea typeface="Roboto" pitchFamily="2" charset="0"/>
                <a:cs typeface="Arial" panose="020B0604020202020204" pitchFamily="34" charset="0"/>
              </a:rPr>
              <a:t>Першого розміщення на ринку ЄС (MT):</a:t>
            </a:r>
          </a:p>
          <a:p>
            <a:pPr marL="171450" marR="0" indent="-171450" algn="just" defTabSz="914400" rtl="0" eaLnBrk="1" fontAlgn="auto" latinLnBrk="0" hangingPunct="1">
              <a:lnSpc>
                <a:spcPts val="2100"/>
              </a:lnSpc>
              <a:spcBef>
                <a:spcPts val="0"/>
              </a:spcBef>
              <a:spcAft>
                <a:spcPts val="0"/>
              </a:spcAft>
              <a:buClrTx/>
              <a:buSzTx/>
              <a:buFont typeface="Wingdings" panose="05000000000000000000" pitchFamily="2" charset="2"/>
              <a:buChar char="§"/>
              <a:tabLst/>
              <a:defRPr/>
            </a:pPr>
            <a:r>
              <a:rPr lang="de-DE" sz="1200" b="0" dirty="0" err="1">
                <a:solidFill>
                  <a:schemeClr val="bg1"/>
                </a:solidFill>
                <a:latin typeface="Arial" panose="020B0604020202020204" pitchFamily="34" charset="0"/>
                <a:ea typeface="Roboto" pitchFamily="2" charset="0"/>
                <a:cs typeface="Arial" panose="020B0604020202020204" pitchFamily="34" charset="0"/>
              </a:rPr>
              <a:t>Всі</a:t>
            </a:r>
            <a:r>
              <a:rPr lang="de-DE" sz="1200" b="0" dirty="0">
                <a:solidFill>
                  <a:schemeClr val="bg1"/>
                </a:solidFill>
                <a:latin typeface="Arial" panose="020B0604020202020204" pitchFamily="34" charset="0"/>
                <a:ea typeface="Roboto" pitchFamily="2" charset="0"/>
                <a:cs typeface="Arial" panose="020B0604020202020204" pitchFamily="34" charset="0"/>
              </a:rPr>
              <a:t>  </a:t>
            </a:r>
            <a:r>
              <a:rPr lang="uk-UA" sz="1200" b="0" dirty="0">
                <a:solidFill>
                  <a:schemeClr val="bg1"/>
                </a:solidFill>
                <a:latin typeface="Arial" panose="020B0604020202020204" pitchFamily="34" charset="0"/>
                <a:ea typeface="Roboto" pitchFamily="2" charset="0"/>
                <a:cs typeface="Arial" panose="020B0604020202020204" pitchFamily="34" charset="0"/>
              </a:rPr>
              <a:t>потенційні </a:t>
            </a:r>
            <a:r>
              <a:rPr lang="de-DE" sz="1200" b="0" dirty="0" err="1">
                <a:solidFill>
                  <a:schemeClr val="bg1"/>
                </a:solidFill>
                <a:latin typeface="Arial" panose="020B0604020202020204" pitchFamily="34" charset="0"/>
                <a:ea typeface="Roboto" pitchFamily="2" charset="0"/>
                <a:cs typeface="Arial" panose="020B0604020202020204" pitchFamily="34" charset="0"/>
              </a:rPr>
              <a:t>види</a:t>
            </a:r>
            <a:r>
              <a:rPr lang="de-DE" sz="1200" b="0" dirty="0">
                <a:solidFill>
                  <a:schemeClr val="bg1"/>
                </a:solidFill>
                <a:latin typeface="Arial" panose="020B0604020202020204" pitchFamily="34" charset="0"/>
                <a:ea typeface="Roboto" pitchFamily="2" charset="0"/>
                <a:cs typeface="Arial" panose="020B0604020202020204" pitchFamily="34" charset="0"/>
              </a:rPr>
              <a:t> </a:t>
            </a:r>
            <a:r>
              <a:rPr lang="de-DE" sz="1200" b="0" dirty="0" err="1">
                <a:solidFill>
                  <a:schemeClr val="bg1"/>
                </a:solidFill>
                <a:latin typeface="Arial" panose="020B0604020202020204" pitchFamily="34" charset="0"/>
                <a:ea typeface="Roboto" pitchFamily="2" charset="0"/>
                <a:cs typeface="Arial" panose="020B0604020202020204" pitchFamily="34" charset="0"/>
              </a:rPr>
              <a:t>деревини</a:t>
            </a:r>
            <a:endParaRPr lang="de-DE" sz="1200" b="0" dirty="0">
              <a:solidFill>
                <a:schemeClr val="bg1"/>
              </a:solidFill>
              <a:latin typeface="Arial" panose="020B0604020202020204" pitchFamily="34" charset="0"/>
              <a:ea typeface="Roboto" pitchFamily="2" charset="0"/>
              <a:cs typeface="Arial" panose="020B0604020202020204" pitchFamily="34" charset="0"/>
            </a:endParaRPr>
          </a:p>
          <a:p>
            <a:pPr marL="171450" marR="0" indent="-171450" algn="just" defTabSz="914400" rtl="0" eaLnBrk="1" fontAlgn="auto" latinLnBrk="0" hangingPunct="1">
              <a:lnSpc>
                <a:spcPts val="2100"/>
              </a:lnSpc>
              <a:spcBef>
                <a:spcPts val="0"/>
              </a:spcBef>
              <a:spcAft>
                <a:spcPts val="0"/>
              </a:spcAft>
              <a:buClrTx/>
              <a:buSzTx/>
              <a:buFont typeface="Wingdings" panose="05000000000000000000" pitchFamily="2" charset="2"/>
              <a:buChar char="§"/>
              <a:tabLst/>
              <a:defRPr/>
            </a:pPr>
            <a:r>
              <a:rPr lang="de-DE" sz="1200" b="0" dirty="0">
                <a:solidFill>
                  <a:schemeClr val="bg1"/>
                </a:solidFill>
                <a:latin typeface="Arial" panose="020B0604020202020204" pitchFamily="34" charset="0"/>
                <a:ea typeface="Roboto" pitchFamily="2" charset="0"/>
                <a:cs typeface="Arial" panose="020B0604020202020204" pitchFamily="34" charset="0"/>
              </a:rPr>
              <a:t>Маса/об'єм/кількість продукції</a:t>
            </a:r>
          </a:p>
          <a:p>
            <a:pPr marL="171450" marR="0" indent="-171450" algn="just" defTabSz="914400" rtl="0" eaLnBrk="1" fontAlgn="auto" latinLnBrk="0" hangingPunct="1">
              <a:lnSpc>
                <a:spcPts val="2100"/>
              </a:lnSpc>
              <a:spcBef>
                <a:spcPts val="0"/>
              </a:spcBef>
              <a:spcAft>
                <a:spcPts val="0"/>
              </a:spcAft>
              <a:buClrTx/>
              <a:buSzTx/>
              <a:buFont typeface="Wingdings" panose="05000000000000000000" pitchFamily="2" charset="2"/>
              <a:buChar char="§"/>
              <a:tabLst/>
              <a:defRPr/>
            </a:pPr>
            <a:r>
              <a:rPr lang="de-DE" sz="1200" b="0" dirty="0">
                <a:solidFill>
                  <a:schemeClr val="bg1"/>
                </a:solidFill>
                <a:latin typeface="Arial" panose="020B0604020202020204" pitchFamily="34" charset="0"/>
                <a:ea typeface="Roboto" pitchFamily="2" charset="0"/>
                <a:cs typeface="Arial" panose="020B0604020202020204" pitchFamily="34" charset="0"/>
              </a:rPr>
              <a:t>Країна виробництва/країни (сировини)</a:t>
            </a:r>
          </a:p>
          <a:p>
            <a:pPr marL="171450" indent="-171450" algn="just">
              <a:lnSpc>
                <a:spcPts val="2100"/>
              </a:lnSpc>
              <a:buFont typeface="Wingdings" panose="05000000000000000000" pitchFamily="2" charset="2"/>
              <a:buChar char="§"/>
              <a:defRPr/>
            </a:pPr>
            <a:r>
              <a:rPr lang="de-DE" sz="1200" dirty="0">
                <a:solidFill>
                  <a:schemeClr val="bg1"/>
                </a:solidFill>
                <a:latin typeface="Arial" panose="020B0604020202020204" pitchFamily="34" charset="0"/>
                <a:ea typeface="Roboto" pitchFamily="2" charset="0"/>
                <a:cs typeface="Arial" panose="020B0604020202020204" pitchFamily="34" charset="0"/>
              </a:rPr>
              <a:t>Геолокалізація всіх відповідних властивостей</a:t>
            </a:r>
          </a:p>
          <a:p>
            <a:pPr marL="171450" marR="0" indent="-171450" algn="just" defTabSz="914400" rtl="0" eaLnBrk="1" fontAlgn="auto" latinLnBrk="0" hangingPunct="1">
              <a:lnSpc>
                <a:spcPts val="2100"/>
              </a:lnSpc>
              <a:spcBef>
                <a:spcPts val="0"/>
              </a:spcBef>
              <a:spcAft>
                <a:spcPts val="0"/>
              </a:spcAft>
              <a:buClrTx/>
              <a:buSzTx/>
              <a:buFont typeface="Wingdings" panose="05000000000000000000" pitchFamily="2" charset="2"/>
              <a:buChar char="§"/>
              <a:tabLst/>
              <a:defRPr/>
            </a:pPr>
            <a:r>
              <a:rPr lang="de-DE" sz="1200" b="0" dirty="0">
                <a:solidFill>
                  <a:schemeClr val="bg1"/>
                </a:solidFill>
                <a:latin typeface="Arial" panose="020B0604020202020204" pitchFamily="34" charset="0"/>
                <a:ea typeface="Roboto" pitchFamily="2" charset="0"/>
                <a:cs typeface="Arial" panose="020B0604020202020204" pitchFamily="34" charset="0"/>
              </a:rPr>
              <a:t>Всі дані постачальника (власні)</a:t>
            </a:r>
          </a:p>
          <a:p>
            <a:pPr marL="171450" marR="0" indent="-171450" algn="just" defTabSz="914400" rtl="0" eaLnBrk="1" fontAlgn="auto" latinLnBrk="0" hangingPunct="1">
              <a:lnSpc>
                <a:spcPts val="2100"/>
              </a:lnSpc>
              <a:spcBef>
                <a:spcPts val="0"/>
              </a:spcBef>
              <a:spcAft>
                <a:spcPts val="0"/>
              </a:spcAft>
              <a:buClrTx/>
              <a:buSzTx/>
              <a:buFont typeface="Wingdings" panose="05000000000000000000" pitchFamily="2" charset="2"/>
              <a:buChar char="§"/>
              <a:tabLst/>
              <a:defRPr/>
            </a:pPr>
            <a:r>
              <a:rPr lang="de-DE" sz="1200" b="0" dirty="0">
                <a:solidFill>
                  <a:schemeClr val="bg1"/>
                </a:solidFill>
                <a:latin typeface="Arial" panose="020B0604020202020204" pitchFamily="34" charset="0"/>
                <a:ea typeface="Roboto" pitchFamily="2" charset="0"/>
                <a:cs typeface="Arial" panose="020B0604020202020204" pitchFamily="34" charset="0"/>
              </a:rPr>
              <a:t>Усі дані замовника (власні)</a:t>
            </a:r>
          </a:p>
          <a:p>
            <a:pPr marL="171450" marR="0" indent="-171450" algn="just" defTabSz="914400" rtl="0" eaLnBrk="1" fontAlgn="auto" latinLnBrk="0" hangingPunct="1">
              <a:lnSpc>
                <a:spcPts val="2100"/>
              </a:lnSpc>
              <a:spcBef>
                <a:spcPts val="0"/>
              </a:spcBef>
              <a:spcAft>
                <a:spcPts val="0"/>
              </a:spcAft>
              <a:buClrTx/>
              <a:buSzTx/>
              <a:buFont typeface="Wingdings" panose="05000000000000000000" pitchFamily="2" charset="2"/>
              <a:buChar char="§"/>
              <a:tabLst/>
              <a:defRPr/>
            </a:pPr>
            <a:r>
              <a:rPr lang="de-DE" sz="1200" b="0" dirty="0">
                <a:solidFill>
                  <a:schemeClr val="bg1"/>
                </a:solidFill>
                <a:latin typeface="Arial" panose="020B0604020202020204" pitchFamily="34" charset="0"/>
                <a:ea typeface="Roboto" pitchFamily="2" charset="0"/>
                <a:cs typeface="Arial" panose="020B0604020202020204" pitchFamily="34" charset="0"/>
              </a:rPr>
              <a:t>достовірна інформація про відсутність вирубки лісів у процесі виробництва продукції</a:t>
            </a:r>
          </a:p>
          <a:p>
            <a:pPr marL="171450" marR="0" indent="-171450" algn="just" defTabSz="914400" rtl="0" eaLnBrk="1" fontAlgn="auto" latinLnBrk="0" hangingPunct="1">
              <a:lnSpc>
                <a:spcPts val="2100"/>
              </a:lnSpc>
              <a:spcBef>
                <a:spcPts val="0"/>
              </a:spcBef>
              <a:spcAft>
                <a:spcPts val="0"/>
              </a:spcAft>
              <a:buClrTx/>
              <a:buSzTx/>
              <a:buFont typeface="Wingdings" panose="05000000000000000000" pitchFamily="2" charset="2"/>
              <a:buChar char="§"/>
              <a:tabLst/>
              <a:defRPr/>
            </a:pPr>
            <a:r>
              <a:rPr lang="de-DE" sz="1200" b="0" dirty="0">
                <a:solidFill>
                  <a:schemeClr val="bg1"/>
                </a:solidFill>
                <a:latin typeface="Arial" panose="020B0604020202020204" pitchFamily="34" charset="0"/>
                <a:ea typeface="Roboto" pitchFamily="2" charset="0"/>
                <a:cs typeface="Arial" panose="020B0604020202020204" pitchFamily="34" charset="0"/>
              </a:rPr>
              <a:t>достовірна інформація про дотримання відповідного законодавства у зв'язку з виробництвом</a:t>
            </a:r>
          </a:p>
          <a:p>
            <a:pPr algn="ctr"/>
            <a:endParaRPr lang="de-DE" dirty="0"/>
          </a:p>
        </p:txBody>
      </p:sp>
      <p:pic>
        <p:nvPicPr>
          <p:cNvPr id="12" name="Grafik 11">
            <a:extLst>
              <a:ext uri="{FF2B5EF4-FFF2-40B4-BE49-F238E27FC236}">
                <a16:creationId xmlns:a16="http://schemas.microsoft.com/office/drawing/2014/main" id="{8EAA163D-5634-A780-54F0-4790D2E3BC34}"/>
              </a:ext>
            </a:extLst>
          </p:cNvPr>
          <p:cNvPicPr>
            <a:picLocks noChangeAspect="1"/>
          </p:cNvPicPr>
          <p:nvPr/>
        </p:nvPicPr>
        <p:blipFill>
          <a:blip r:embed="rId2"/>
          <a:stretch>
            <a:fillRect/>
          </a:stretch>
        </p:blipFill>
        <p:spPr>
          <a:xfrm>
            <a:off x="1408176" y="1233487"/>
            <a:ext cx="3611880" cy="5225434"/>
          </a:xfrm>
          <a:prstGeom prst="rect">
            <a:avLst/>
          </a:prstGeom>
        </p:spPr>
      </p:pic>
    </p:spTree>
    <p:extLst>
      <p:ext uri="{BB962C8B-B14F-4D97-AF65-F5344CB8AC3E}">
        <p14:creationId xmlns:p14="http://schemas.microsoft.com/office/powerpoint/2010/main" val="1496862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6CFA3-DD5F-EAF1-D7B7-E453FCDB3007}"/>
              </a:ext>
            </a:extLst>
          </p:cNvPr>
          <p:cNvSpPr>
            <a:spLocks noGrp="1"/>
          </p:cNvSpPr>
          <p:nvPr>
            <p:ph type="title"/>
          </p:nvPr>
        </p:nvSpPr>
        <p:spPr/>
        <p:txBody>
          <a:bodyPr>
            <a:normAutofit fontScale="90000"/>
          </a:bodyPr>
          <a:lstStyle/>
          <a:p>
            <a:r>
              <a:rPr lang="de-DE" sz="3500" b="1" dirty="0">
                <a:solidFill>
                  <a:srgbClr val="2B415D"/>
                </a:solidFill>
                <a:latin typeface="Roboto"/>
                <a:ea typeface="Roboto"/>
                <a:cs typeface="Roboto"/>
              </a:rPr>
              <a:t>Спрощені зобов'язання щодо проведення комплексних перевірок &gt; Країни з низьким рівнем ризику</a:t>
            </a:r>
            <a:endParaRPr lang="en-US" dirty="0"/>
          </a:p>
        </p:txBody>
      </p:sp>
      <p:sp>
        <p:nvSpPr>
          <p:cNvPr id="4" name="Footer Placeholder 3">
            <a:extLst>
              <a:ext uri="{FF2B5EF4-FFF2-40B4-BE49-F238E27FC236}">
                <a16:creationId xmlns:a16="http://schemas.microsoft.com/office/drawing/2014/main" id="{550E9779-DE4E-35ED-25F7-0C79EE84AC3B}"/>
              </a:ext>
            </a:extLst>
          </p:cNvPr>
          <p:cNvSpPr>
            <a:spLocks noGrp="1"/>
          </p:cNvSpPr>
          <p:nvPr>
            <p:ph type="ftr" sz="quarter" idx="11"/>
          </p:nvPr>
        </p:nvSpPr>
        <p:spPr/>
        <p:txBody>
          <a:bodyPr/>
          <a:lstStyle/>
          <a:p>
            <a:r>
              <a:rPr lang="de-DE"/>
              <a:t>Презентація EUDR HDH</a:t>
            </a:r>
          </a:p>
        </p:txBody>
      </p:sp>
      <p:sp>
        <p:nvSpPr>
          <p:cNvPr id="5" name="Slide Number Placeholder 4">
            <a:extLst>
              <a:ext uri="{FF2B5EF4-FFF2-40B4-BE49-F238E27FC236}">
                <a16:creationId xmlns:a16="http://schemas.microsoft.com/office/drawing/2014/main" id="{A9F1A54C-5DAF-9305-8F3F-9027DD016FE3}"/>
              </a:ext>
            </a:extLst>
          </p:cNvPr>
          <p:cNvSpPr>
            <a:spLocks noGrp="1"/>
          </p:cNvSpPr>
          <p:nvPr>
            <p:ph type="sldNum" sz="quarter" idx="12"/>
          </p:nvPr>
        </p:nvSpPr>
        <p:spPr/>
        <p:txBody>
          <a:bodyPr/>
          <a:lstStyle/>
          <a:p>
            <a:fld id="{EF7C1965-317C-3B42-B3F2-F0651D9CAB98}" type="slidenum">
              <a:rPr lang="de-DE" smtClean="0"/>
              <a:t>28</a:t>
            </a:fld>
            <a:endParaRPr lang="de-DE"/>
          </a:p>
        </p:txBody>
      </p:sp>
      <p:graphicFrame>
        <p:nvGraphicFramePr>
          <p:cNvPr id="6" name="Inhaltsplatzhalter 5">
            <a:extLst>
              <a:ext uri="{FF2B5EF4-FFF2-40B4-BE49-F238E27FC236}">
                <a16:creationId xmlns:a16="http://schemas.microsoft.com/office/drawing/2014/main" id="{C6D9B8DC-1562-16E9-5220-84E1ACBCDA8D}"/>
              </a:ext>
            </a:extLst>
          </p:cNvPr>
          <p:cNvGraphicFramePr>
            <a:graphicFrameLocks/>
          </p:cNvGraphicFramePr>
          <p:nvPr>
            <p:extLst>
              <p:ext uri="{D42A27DB-BD31-4B8C-83A1-F6EECF244321}">
                <p14:modId xmlns:p14="http://schemas.microsoft.com/office/powerpoint/2010/main" val="2845503645"/>
              </p:ext>
            </p:extLst>
          </p:nvPr>
        </p:nvGraphicFramePr>
        <p:xfrm>
          <a:off x="836613" y="1423989"/>
          <a:ext cx="10515600" cy="4932361"/>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2406188875"/>
                    </a:ext>
                  </a:extLst>
                </a:gridCol>
              </a:tblGrid>
              <a:tr h="397720">
                <a:tc>
                  <a:txBody>
                    <a:bodyPr/>
                    <a:lstStyle/>
                    <a:p>
                      <a:r>
                        <a:rPr lang="de-DE" sz="2000">
                          <a:latin typeface="Arial" panose="020B0604020202020204" pitchFamily="34" charset="0"/>
                          <a:cs typeface="Arial" panose="020B0604020202020204" pitchFamily="34" charset="0"/>
                        </a:rPr>
                        <a:t>Спрощена комплексна перевірка (ст. 13 EUDR)</a:t>
                      </a:r>
                    </a:p>
                  </a:txBody>
                  <a:tcPr/>
                </a:tc>
                <a:extLst>
                  <a:ext uri="{0D108BD9-81ED-4DB2-BD59-A6C34878D82A}">
                    <a16:rowId xmlns:a16="http://schemas.microsoft.com/office/drawing/2014/main" val="598969530"/>
                  </a:ext>
                </a:extLst>
              </a:tr>
              <a:tr h="4534641">
                <a:tc>
                  <a:txBody>
                    <a:bodyPr/>
                    <a:lstStyle/>
                    <a:p>
                      <a:pPr marL="285750" marR="0" lvl="0" indent="-285750" algn="l" defTabSz="914400" rtl="0" eaLnBrk="1" fontAlgn="auto" latinLnBrk="0" hangingPunct="1">
                        <a:lnSpc>
                          <a:spcPts val="2000"/>
                        </a:lnSpc>
                        <a:spcBef>
                          <a:spcPts val="0"/>
                        </a:spcBef>
                        <a:spcAft>
                          <a:spcPts val="0"/>
                        </a:spcAft>
                        <a:buClrTx/>
                        <a:buSzTx/>
                        <a:buFont typeface="Wingdings" panose="05000000000000000000" pitchFamily="2" charset="2"/>
                        <a:buChar char="Ø"/>
                        <a:tabLst/>
                        <a:defRPr/>
                      </a:pPr>
                      <a:r>
                        <a:rPr lang="de-DE" sz="1600" b="1" i="0" u="none" strike="noStrike" kern="1200" baseline="0" dirty="0">
                          <a:solidFill>
                            <a:schemeClr val="dk1"/>
                          </a:solidFill>
                          <a:latin typeface="Arial" panose="020B0604020202020204" pitchFamily="34" charset="0"/>
                          <a:ea typeface="+mn-ea"/>
                          <a:cs typeface="Arial" panose="020B0604020202020204" pitchFamily="34" charset="0"/>
                        </a:rPr>
                        <a:t>Оцінка ризиків </a:t>
                      </a: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(ст. 10 EUDR</a:t>
                      </a:r>
                      <a:r>
                        <a:rPr lang="de-DE" sz="1600" b="1" i="0" u="none" strike="noStrike" kern="1200" baseline="0" dirty="0">
                          <a:solidFill>
                            <a:schemeClr val="dk1"/>
                          </a:solidFill>
                          <a:latin typeface="Arial" panose="020B0604020202020204" pitchFamily="34" charset="0"/>
                          <a:ea typeface="+mn-ea"/>
                          <a:cs typeface="Arial" panose="020B0604020202020204" pitchFamily="34" charset="0"/>
                        </a:rPr>
                        <a:t>) та зменшення ризиків </a:t>
                      </a: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(ст. 11 EUDR) </a:t>
                      </a:r>
                      <a:r>
                        <a:rPr lang="de-DE" sz="1600" b="1" i="0" u="none" strike="noStrike" kern="1200" baseline="0" dirty="0">
                          <a:solidFill>
                            <a:schemeClr val="dk1"/>
                          </a:solidFill>
                          <a:latin typeface="Arial" panose="020B0604020202020204" pitchFamily="34" charset="0"/>
                          <a:ea typeface="+mn-ea"/>
                          <a:cs typeface="Arial" panose="020B0604020202020204" pitchFamily="34" charset="0"/>
                        </a:rPr>
                        <a:t>можуть бути опущені</a:t>
                      </a: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 якщо</a:t>
                      </a:r>
                    </a:p>
                    <a:p>
                      <a:pPr marL="742950" marR="0" lvl="1" indent="-285750" algn="l" defTabSz="914400" rtl="0" eaLnBrk="1" fontAlgn="auto" latinLnBrk="0" hangingPunct="1">
                        <a:lnSpc>
                          <a:spcPts val="2000"/>
                        </a:lnSpc>
                        <a:spcBef>
                          <a:spcPts val="0"/>
                        </a:spcBef>
                        <a:spcAft>
                          <a:spcPts val="0"/>
                        </a:spcAft>
                        <a:buClrTx/>
                        <a:buSzTx/>
                        <a:buFont typeface="Wingdings" panose="05000000000000000000" pitchFamily="2" charset="2"/>
                        <a:buChar char="ü"/>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вся відповідна сировина та </a:t>
                      </a:r>
                      <a:r>
                        <a:rPr lang="de-DE" sz="1600" b="1" i="0" u="none" strike="noStrike" kern="1200" baseline="0" dirty="0">
                          <a:solidFill>
                            <a:schemeClr val="dk1"/>
                          </a:solidFill>
                          <a:latin typeface="Arial" panose="020B0604020202020204" pitchFamily="34" charset="0"/>
                          <a:ea typeface="+mn-ea"/>
                          <a:cs typeface="Arial" panose="020B0604020202020204" pitchFamily="34" charset="0"/>
                        </a:rPr>
                        <a:t>відповідна продукція </a:t>
                      </a: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були </a:t>
                      </a:r>
                      <a:r>
                        <a:rPr lang="de-DE" sz="1600" b="1" i="0" u="none" strike="noStrike" kern="1200" baseline="0" dirty="0">
                          <a:solidFill>
                            <a:schemeClr val="dk1"/>
                          </a:solidFill>
                          <a:latin typeface="Arial" panose="020B0604020202020204" pitchFamily="34" charset="0"/>
                          <a:ea typeface="+mn-ea"/>
                          <a:cs typeface="Arial" panose="020B0604020202020204" pitchFamily="34" charset="0"/>
                        </a:rPr>
                        <a:t>вироблені в країнах або частинах країн</a:t>
                      </a: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 для яких </a:t>
                      </a:r>
                      <a:r>
                        <a:rPr lang="de-DE" sz="1600" b="1" i="0" u="none" strike="noStrike" kern="1200" baseline="0" dirty="0">
                          <a:solidFill>
                            <a:schemeClr val="dk1"/>
                          </a:solidFill>
                          <a:latin typeface="Arial" panose="020B0604020202020204" pitchFamily="34" charset="0"/>
                          <a:ea typeface="+mn-ea"/>
                          <a:cs typeface="Arial" panose="020B0604020202020204" pitchFamily="34" charset="0"/>
                        </a:rPr>
                        <a:t>було визначено низький ризик </a:t>
                      </a: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відповідно до статті 29 EUDR ("Оцінка країн Комісією ЄС")</a:t>
                      </a:r>
                    </a:p>
                    <a:p>
                      <a:pPr marL="742950" marR="0" lvl="1" indent="-285750" algn="l" defTabSz="914400" rtl="0" eaLnBrk="1" fontAlgn="auto" latinLnBrk="0" hangingPunct="1">
                        <a:lnSpc>
                          <a:spcPts val="2000"/>
                        </a:lnSpc>
                        <a:spcBef>
                          <a:spcPts val="0"/>
                        </a:spcBef>
                        <a:spcAft>
                          <a:spcPts val="0"/>
                        </a:spcAft>
                        <a:buClrTx/>
                        <a:buSzTx/>
                        <a:buFont typeface="Wingdings" panose="05000000000000000000" pitchFamily="2" charset="2"/>
                        <a:buChar char="ü"/>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ризик обходу EUDR або змішування з продукцією невідомого походження або походженням з країн з високим або нормальним ризиком може бути виключений шляхом оцінки складності відповідного ланцюга постачання</a:t>
                      </a:r>
                    </a:p>
                    <a:p>
                      <a:pPr marL="1200150" marR="0" lvl="2" indent="-285750" algn="l" defTabSz="914400" rtl="0" eaLnBrk="1" fontAlgn="auto" latinLnBrk="0" hangingPunct="1">
                        <a:lnSpc>
                          <a:spcPts val="2000"/>
                        </a:lnSpc>
                        <a:spcBef>
                          <a:spcPts val="0"/>
                        </a:spcBef>
                        <a:spcAft>
                          <a:spcPts val="0"/>
                        </a:spcAft>
                        <a:buClrTx/>
                        <a:buSzTx/>
                        <a:buFont typeface="Wingdings" panose="05000000000000000000" pitchFamily="2" charset="2"/>
                        <a:buChar char="§"/>
                        <a:tabLst/>
                        <a:defRPr/>
                      </a:pPr>
                      <a:r>
                        <a:rPr lang="de-DE" sz="1400" b="0" i="0" u="none" strike="noStrike" kern="1200" baseline="0" dirty="0">
                          <a:solidFill>
                            <a:schemeClr val="dk1"/>
                          </a:solidFill>
                          <a:latin typeface="Arial" panose="020B0604020202020204" pitchFamily="34" charset="0"/>
                          <a:ea typeface="+mn-ea"/>
                          <a:cs typeface="Arial" panose="020B0604020202020204" pitchFamily="34" charset="0"/>
                        </a:rPr>
                        <a:t>відповідна документація, що демонструє незначний ризик </a:t>
                      </a:r>
                      <a:r>
                        <a:rPr lang="de-DE" sz="1400" b="0" i="0" u="none" strike="noStrike" kern="1200" baseline="0" dirty="0" err="1">
                          <a:solidFill>
                            <a:schemeClr val="dk1"/>
                          </a:solidFill>
                          <a:latin typeface="Arial" panose="020B0604020202020204" pitchFamily="34" charset="0"/>
                          <a:ea typeface="+mn-ea"/>
                          <a:cs typeface="Arial" panose="020B0604020202020204" pitchFamily="34" charset="0"/>
                        </a:rPr>
                        <a:t>обходу</a:t>
                      </a:r>
                      <a:r>
                        <a:rPr lang="de-DE" sz="1400" b="0" i="0" u="none" strike="noStrike" kern="1200" baseline="0" dirty="0">
                          <a:solidFill>
                            <a:schemeClr val="dk1"/>
                          </a:solidFill>
                          <a:latin typeface="Arial" panose="020B0604020202020204" pitchFamily="34" charset="0"/>
                          <a:ea typeface="+mn-ea"/>
                          <a:cs typeface="Arial" panose="020B0604020202020204" pitchFamily="34" charset="0"/>
                        </a:rPr>
                        <a:t> EUDR або змішування з продуктами невідомого походження або походженням з країн/частини країн з високим або нормальним ризиком, повинна бути надана компетентному органу на його запит</a:t>
                      </a: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a:t>
                      </a:r>
                      <a:endParaRPr lang="de-DE" sz="1600" b="1" i="0" u="none" strike="noStrike" kern="1200" baseline="0" dirty="0">
                        <a:solidFill>
                          <a:srgbClr val="FF0000"/>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ts val="2000"/>
                        </a:lnSpc>
                        <a:spcBef>
                          <a:spcPts val="0"/>
                        </a:spcBef>
                        <a:spcAft>
                          <a:spcPts val="0"/>
                        </a:spcAft>
                        <a:buClrTx/>
                        <a:buSzTx/>
                        <a:buFont typeface="Wingdings" panose="05000000000000000000" pitchFamily="2" charset="2"/>
                        <a:buChar char="Ø"/>
                        <a:tabLst/>
                        <a:defRPr/>
                      </a:pPr>
                      <a:r>
                        <a:rPr lang="de-DE" sz="1600" b="1" i="0" u="none" strike="noStrike" kern="1200" baseline="0" dirty="0">
                          <a:solidFill>
                            <a:srgbClr val="FF0000"/>
                          </a:solidFill>
                          <a:latin typeface="Arial" panose="020B0604020202020204" pitchFamily="34" charset="0"/>
                          <a:ea typeface="+mn-ea"/>
                          <a:cs typeface="Arial" panose="020B0604020202020204" pitchFamily="34" charset="0"/>
                        </a:rPr>
                        <a:t>УВАГА</a:t>
                      </a: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 </a:t>
                      </a:r>
                    </a:p>
                    <a:p>
                      <a:pPr marL="742950" marR="0" lvl="1" indent="-285750" algn="l" defTabSz="914400" rtl="0" eaLnBrk="1" fontAlgn="auto" latinLnBrk="0" hangingPunct="1">
                        <a:lnSpc>
                          <a:spcPts val="2000"/>
                        </a:lnSpc>
                        <a:spcBef>
                          <a:spcPts val="0"/>
                        </a:spcBef>
                        <a:spcAft>
                          <a:spcPts val="0"/>
                        </a:spcAft>
                        <a:buClrTx/>
                        <a:buSzTx/>
                        <a:buFont typeface="Wingdings" panose="05000000000000000000" pitchFamily="2" charset="2"/>
                        <a:buChar char="§"/>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У випадку "пов'язаних з подією" індикаторів, оператор повинен здійснювати належну перевірку (оцінку та зменшення ризиків) відповідно до статей 10 та 11. </a:t>
                      </a:r>
                      <a:r>
                        <a:rPr lang="de-DE" sz="1600" b="0" i="0" u="none" strike="noStrike" kern="1200" baseline="0" dirty="0">
                          <a:solidFill>
                            <a:srgbClr val="FF0000"/>
                          </a:solidFill>
                          <a:latin typeface="Arial" panose="020B0604020202020204" pitchFamily="34" charset="0"/>
                          <a:ea typeface="+mn-ea"/>
                          <a:cs typeface="Arial" panose="020B0604020202020204" pitchFamily="34" charset="0"/>
                        </a:rPr>
                        <a:t>Нове: </a:t>
                      </a: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У цьому випадку учасники ринку переробки та збуту також зобов'язані інформувати органи влади та мінімізувати ризики (ст. 5(6)).</a:t>
                      </a:r>
                    </a:p>
                    <a:p>
                      <a:pPr marL="742950" marR="0" lvl="1" indent="-285750" algn="l" defTabSz="914400" rtl="0" eaLnBrk="1" fontAlgn="auto" latinLnBrk="0" hangingPunct="1">
                        <a:lnSpc>
                          <a:spcPts val="2000"/>
                        </a:lnSpc>
                        <a:spcBef>
                          <a:spcPts val="0"/>
                        </a:spcBef>
                        <a:spcAft>
                          <a:spcPts val="0"/>
                        </a:spcAft>
                        <a:buClrTx/>
                        <a:buSzTx/>
                        <a:buFont typeface="Wingdings" panose="05000000000000000000" pitchFamily="2" charset="2"/>
                        <a:buChar char="§"/>
                        <a:tabLst/>
                        <a:defRPr/>
                      </a:pPr>
                      <a:r>
                        <a:rPr lang="de-DE" sz="1600" b="0" i="0" u="none" strike="noStrike" kern="1200" baseline="0" dirty="0">
                          <a:solidFill>
                            <a:schemeClr val="dk1"/>
                          </a:solidFill>
                          <a:latin typeface="Arial" panose="020B0604020202020204" pitchFamily="34" charset="0"/>
                          <a:ea typeface="+mn-ea"/>
                          <a:cs typeface="Arial" panose="020B0604020202020204" pitchFamily="34" charset="0"/>
                        </a:rPr>
                        <a:t>У разі "підозри на обхід</a:t>
                      </a:r>
                      <a:r>
                        <a:rPr lang="de-DE" sz="1600" b="0" i="0" u="none" strike="noStrike" kern="1200" baseline="0" dirty="0">
                          <a:solidFill>
                            <a:schemeClr val="dk1"/>
                          </a:solidFill>
                          <a:latin typeface="Arial" panose="020B0604020202020204" pitchFamily="34" charset="0"/>
                          <a:ea typeface="+mn-ea"/>
                          <a:cs typeface="Arial" panose="020B0604020202020204" pitchFamily="34" charset="0"/>
                          <a:sym typeface="Wingdings" panose="05000000000000000000" pitchFamily="2" charset="2"/>
                        </a:rPr>
                        <a:t>"  виробництва відповідної сировини/продукції в країнах/частинах країн з нормальним та високим ризиком, які згодом переробляються в країні з низьким ризиком і звідти розміщуються на ринку, органам влади доручається вжити відповідних заходів (статті 17 та 23) (включаючи призупинення розміщення на ринку та надання).</a:t>
                      </a:r>
                      <a:endParaRPr lang="de-DE"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602618066"/>
                  </a:ext>
                </a:extLst>
              </a:tr>
            </a:tbl>
          </a:graphicData>
        </a:graphic>
      </p:graphicFrame>
    </p:spTree>
    <p:extLst>
      <p:ext uri="{BB962C8B-B14F-4D97-AF65-F5344CB8AC3E}">
        <p14:creationId xmlns:p14="http://schemas.microsoft.com/office/powerpoint/2010/main" val="726559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6C57B-B5F9-E42D-40C1-50BD8D657E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CC7592-9404-5425-9F70-258D02695A05}"/>
              </a:ext>
            </a:extLst>
          </p:cNvPr>
          <p:cNvSpPr>
            <a:spLocks noGrp="1"/>
          </p:cNvSpPr>
          <p:nvPr>
            <p:ph type="title"/>
          </p:nvPr>
        </p:nvSpPr>
        <p:spPr/>
        <p:txBody>
          <a:bodyPr>
            <a:normAutofit fontScale="90000"/>
          </a:bodyPr>
          <a:lstStyle/>
          <a:p>
            <a:r>
              <a:rPr lang="de-DE" sz="3500" b="1" dirty="0">
                <a:solidFill>
                  <a:srgbClr val="2B415D"/>
                </a:solidFill>
                <a:latin typeface="Roboto"/>
                <a:ea typeface="Roboto"/>
                <a:cs typeface="Roboto"/>
              </a:rPr>
              <a:t>Спрощені зобов'язання щодо проведення комплексного юридичного аудиту &gt; Україна</a:t>
            </a:r>
            <a:endParaRPr lang="en-US" dirty="0"/>
          </a:p>
        </p:txBody>
      </p:sp>
      <p:sp>
        <p:nvSpPr>
          <p:cNvPr id="4" name="Footer Placeholder 3">
            <a:extLst>
              <a:ext uri="{FF2B5EF4-FFF2-40B4-BE49-F238E27FC236}">
                <a16:creationId xmlns:a16="http://schemas.microsoft.com/office/drawing/2014/main" id="{30F9FA2F-7A7B-BFC1-3710-057B17C46B3F}"/>
              </a:ext>
            </a:extLst>
          </p:cNvPr>
          <p:cNvSpPr>
            <a:spLocks noGrp="1"/>
          </p:cNvSpPr>
          <p:nvPr>
            <p:ph type="ftr" sz="quarter" idx="11"/>
          </p:nvPr>
        </p:nvSpPr>
        <p:spPr/>
        <p:txBody>
          <a:bodyPr/>
          <a:lstStyle/>
          <a:p>
            <a:r>
              <a:rPr lang="de-DE"/>
              <a:t>Презентація EUDR HDH</a:t>
            </a:r>
          </a:p>
        </p:txBody>
      </p:sp>
      <p:sp>
        <p:nvSpPr>
          <p:cNvPr id="5" name="Slide Number Placeholder 4">
            <a:extLst>
              <a:ext uri="{FF2B5EF4-FFF2-40B4-BE49-F238E27FC236}">
                <a16:creationId xmlns:a16="http://schemas.microsoft.com/office/drawing/2014/main" id="{CA11498D-A213-9245-358F-C67DFAEABA2C}"/>
              </a:ext>
            </a:extLst>
          </p:cNvPr>
          <p:cNvSpPr>
            <a:spLocks noGrp="1"/>
          </p:cNvSpPr>
          <p:nvPr>
            <p:ph type="sldNum" sz="quarter" idx="12"/>
          </p:nvPr>
        </p:nvSpPr>
        <p:spPr/>
        <p:txBody>
          <a:bodyPr/>
          <a:lstStyle/>
          <a:p>
            <a:fld id="{EF7C1965-317C-3B42-B3F2-F0651D9CAB98}" type="slidenum">
              <a:rPr lang="de-DE" smtClean="0"/>
              <a:t>29</a:t>
            </a:fld>
            <a:endParaRPr lang="de-DE"/>
          </a:p>
        </p:txBody>
      </p:sp>
      <p:pic>
        <p:nvPicPr>
          <p:cNvPr id="7" name="Grafik 6" descr="Ein Bild, das Text, Screenshot, Schrift enthält.&#10;&#10;KI-generierte Inhalte können fehlerhaft sein.">
            <a:extLst>
              <a:ext uri="{FF2B5EF4-FFF2-40B4-BE49-F238E27FC236}">
                <a16:creationId xmlns:a16="http://schemas.microsoft.com/office/drawing/2014/main" id="{8A5E54B3-5B79-8CFF-623C-D936260260A3}"/>
              </a:ext>
            </a:extLst>
          </p:cNvPr>
          <p:cNvPicPr>
            <a:picLocks noChangeAspect="1"/>
          </p:cNvPicPr>
          <p:nvPr/>
        </p:nvPicPr>
        <p:blipFill>
          <a:blip r:embed="rId2"/>
          <a:stretch>
            <a:fillRect/>
          </a:stretch>
        </p:blipFill>
        <p:spPr>
          <a:xfrm>
            <a:off x="613236" y="1059012"/>
            <a:ext cx="5936327" cy="2645850"/>
          </a:xfrm>
          <a:prstGeom prst="rect">
            <a:avLst/>
          </a:prstGeom>
        </p:spPr>
      </p:pic>
      <p:pic>
        <p:nvPicPr>
          <p:cNvPr id="9" name="Grafik 8" descr="Ein Bild, das Text, Reihe, Schrift, Zahl enthält.&#10;&#10;KI-generierte Inhalte können fehlerhaft sein.">
            <a:extLst>
              <a:ext uri="{FF2B5EF4-FFF2-40B4-BE49-F238E27FC236}">
                <a16:creationId xmlns:a16="http://schemas.microsoft.com/office/drawing/2014/main" id="{95F854E2-E97D-DD82-72AC-25AF9E88834F}"/>
              </a:ext>
            </a:extLst>
          </p:cNvPr>
          <p:cNvPicPr>
            <a:picLocks noChangeAspect="1"/>
          </p:cNvPicPr>
          <p:nvPr/>
        </p:nvPicPr>
        <p:blipFill>
          <a:blip r:embed="rId3"/>
          <a:srcRect r="74145"/>
          <a:stretch>
            <a:fillRect/>
          </a:stretch>
        </p:blipFill>
        <p:spPr>
          <a:xfrm>
            <a:off x="3274828" y="3704862"/>
            <a:ext cx="2009553" cy="2238754"/>
          </a:xfrm>
          <a:prstGeom prst="rect">
            <a:avLst/>
          </a:prstGeom>
        </p:spPr>
      </p:pic>
      <p:sp>
        <p:nvSpPr>
          <p:cNvPr id="10" name="Pfeil nach rechts 9">
            <a:extLst>
              <a:ext uri="{FF2B5EF4-FFF2-40B4-BE49-F238E27FC236}">
                <a16:creationId xmlns:a16="http://schemas.microsoft.com/office/drawing/2014/main" id="{174FE185-3A24-326C-8B0D-FD8093922D98}"/>
              </a:ext>
            </a:extLst>
          </p:cNvPr>
          <p:cNvSpPr/>
          <p:nvPr/>
        </p:nvSpPr>
        <p:spPr>
          <a:xfrm>
            <a:off x="2115879" y="496540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9C478F85-CDDD-75FD-7B06-E8C9A1FAB3BE}"/>
              </a:ext>
            </a:extLst>
          </p:cNvPr>
          <p:cNvSpPr txBox="1"/>
          <p:nvPr/>
        </p:nvSpPr>
        <p:spPr>
          <a:xfrm>
            <a:off x="6361721" y="3079101"/>
            <a:ext cx="4175144" cy="2308324"/>
          </a:xfrm>
          <a:prstGeom prst="rect">
            <a:avLst/>
          </a:prstGeom>
          <a:noFill/>
        </p:spPr>
        <p:txBody>
          <a:bodyPr wrap="square" rtlCol="0">
            <a:spAutoFit/>
          </a:bodyPr>
          <a:lstStyle/>
          <a:p>
            <a:r>
              <a:rPr lang="de-DE" dirty="0">
                <a:sym typeface="Wingdings" pitchFamily="2" charset="2"/>
              </a:rPr>
              <a:t> Зазвичай компанії-імпортери </a:t>
            </a:r>
            <a:r>
              <a:rPr lang="de-DE" b="1" dirty="0">
                <a:sym typeface="Wingdings" pitchFamily="2" charset="2"/>
              </a:rPr>
              <a:t>не </a:t>
            </a:r>
            <a:r>
              <a:rPr lang="de-DE" dirty="0">
                <a:sym typeface="Wingdings" pitchFamily="2" charset="2"/>
              </a:rPr>
              <a:t>потребують додаткових заходів для перевірки та мінімізації відсутності вирубки лісів при імпорті лісоматеріалів з України (виняток: окремі випадки). У 2026 році змін до переліку не планується.</a:t>
            </a:r>
            <a:endParaRPr lang="de-DE" dirty="0"/>
          </a:p>
        </p:txBody>
      </p:sp>
    </p:spTree>
    <p:extLst>
      <p:ext uri="{BB962C8B-B14F-4D97-AF65-F5344CB8AC3E}">
        <p14:creationId xmlns:p14="http://schemas.microsoft.com/office/powerpoint/2010/main" val="2118119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B28000-E88C-9FCD-F2B1-BFF3AF18435D}"/>
              </a:ext>
            </a:extLst>
          </p:cNvPr>
          <p:cNvSpPr>
            <a:spLocks noGrp="1"/>
          </p:cNvSpPr>
          <p:nvPr>
            <p:ph type="title"/>
          </p:nvPr>
        </p:nvSpPr>
        <p:spPr/>
        <p:txBody>
          <a:bodyPr>
            <a:normAutofit/>
          </a:bodyPr>
          <a:lstStyle/>
          <a:p>
            <a:pPr algn="r"/>
            <a:r>
              <a:rPr lang="uk-UA" sz="3500" b="1" dirty="0">
                <a:solidFill>
                  <a:srgbClr val="2B415D"/>
                </a:solidFill>
                <a:latin typeface="Arial" panose="020B0604020202020204" pitchFamily="34" charset="0"/>
                <a:ea typeface="Roboto"/>
                <a:cs typeface="Arial" panose="020B0604020202020204" pitchFamily="34" charset="0"/>
              </a:rPr>
              <a:t>ЗМІСТ</a:t>
            </a:r>
            <a:endParaRPr lang="de-DE" sz="3500" b="1" dirty="0">
              <a:solidFill>
                <a:srgbClr val="2B415D"/>
              </a:solidFill>
              <a:latin typeface="Arial" panose="020B0604020202020204" pitchFamily="34" charset="0"/>
              <a:ea typeface="Roboto"/>
              <a:cs typeface="Arial" panose="020B0604020202020204" pitchFamily="34" charset="0"/>
            </a:endParaRPr>
          </a:p>
        </p:txBody>
      </p:sp>
      <p:sp>
        <p:nvSpPr>
          <p:cNvPr id="3" name="Inhaltsplatzhalter 2">
            <a:extLst>
              <a:ext uri="{FF2B5EF4-FFF2-40B4-BE49-F238E27FC236}">
                <a16:creationId xmlns:a16="http://schemas.microsoft.com/office/drawing/2014/main" id="{E047E8D1-F5DC-CFE2-0783-B68FB6E7BF02}"/>
              </a:ext>
            </a:extLst>
          </p:cNvPr>
          <p:cNvSpPr>
            <a:spLocks noGrp="1"/>
          </p:cNvSpPr>
          <p:nvPr>
            <p:ph idx="1"/>
          </p:nvPr>
        </p:nvSpPr>
        <p:spPr>
          <a:xfrm>
            <a:off x="836613" y="693375"/>
            <a:ext cx="7495095" cy="5488415"/>
          </a:xfrm>
        </p:spPr>
        <p:txBody>
          <a:bodyPr vert="horz" lIns="91440" tIns="45720" rIns="91440" bIns="45720" rtlCol="0" anchor="t">
            <a:noAutofit/>
          </a:bodyPr>
          <a:lstStyle/>
          <a:p>
            <a:pPr>
              <a:buFont typeface="Wingdings" panose="05000000000000000000" pitchFamily="2" charset="2"/>
              <a:buChar char="v"/>
            </a:pPr>
            <a:r>
              <a:rPr lang="de-DE" sz="2400" dirty="0">
                <a:latin typeface="Arial" panose="020B0604020202020204" pitchFamily="34" charset="0"/>
                <a:cs typeface="Arial" panose="020B0604020202020204" pitchFamily="34" charset="0"/>
              </a:rPr>
              <a:t> EUDR 2026</a:t>
            </a:r>
          </a:p>
          <a:p>
            <a:pPr>
              <a:buFont typeface="Wingdings" panose="05000000000000000000" pitchFamily="2" charset="2"/>
              <a:buChar char="v"/>
            </a:pPr>
            <a:r>
              <a:rPr lang="de-DE" sz="2400" dirty="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Сфера впливу: сировина – продукція</a:t>
            </a:r>
            <a:endParaRPr lang="de-DE" sz="2400" dirty="0">
              <a:latin typeface="Arial" panose="020B0604020202020204" pitchFamily="34" charset="0"/>
              <a:cs typeface="Arial" panose="020B0604020202020204" pitchFamily="34" charset="0"/>
            </a:endParaRPr>
          </a:p>
          <a:p>
            <a:pPr>
              <a:buFont typeface="Wingdings" panose="05000000000000000000" pitchFamily="2" charset="2"/>
              <a:buChar char="v"/>
            </a:pPr>
            <a:r>
              <a:rPr lang="de-DE" sz="2400" dirty="0">
                <a:latin typeface="Arial" panose="020B0604020202020204" pitchFamily="34" charset="0"/>
                <a:cs typeface="Arial" panose="020B0604020202020204" pitchFamily="34" charset="0"/>
              </a:rPr>
              <a:t> Часові рамки</a:t>
            </a:r>
          </a:p>
          <a:p>
            <a:pPr>
              <a:buFont typeface="Wingdings" panose="05000000000000000000" pitchFamily="2" charset="2"/>
              <a:buChar char="v"/>
            </a:pP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Основ</a:t>
            </a:r>
            <a:r>
              <a:rPr lang="uk-UA" sz="2400" dirty="0">
                <a:latin typeface="Arial" panose="020B0604020202020204" pitchFamily="34" charset="0"/>
                <a:cs typeface="Arial" panose="020B0604020202020204" pitchFamily="34" charset="0"/>
              </a:rPr>
              <a:t>ні в</a:t>
            </a:r>
            <a:r>
              <a:rPr lang="de-DE" sz="2400" dirty="0" err="1">
                <a:latin typeface="Arial" panose="020B0604020202020204" pitchFamily="34" charset="0"/>
                <a:cs typeface="Arial" panose="020B0604020202020204" pitchFamily="34" charset="0"/>
              </a:rPr>
              <a:t>изначення</a:t>
            </a:r>
            <a:endParaRPr lang="de-DE" sz="2400" dirty="0">
              <a:latin typeface="Arial" panose="020B0604020202020204" pitchFamily="34" charset="0"/>
              <a:cs typeface="Arial" panose="020B0604020202020204" pitchFamily="34" charset="0"/>
            </a:endParaRPr>
          </a:p>
          <a:p>
            <a:pPr>
              <a:buFont typeface="Wingdings" panose="05000000000000000000" pitchFamily="2" charset="2"/>
              <a:buChar char="v"/>
            </a:pPr>
            <a:r>
              <a:rPr lang="de-DE" sz="2400" dirty="0">
                <a:latin typeface="Arial" panose="020B0604020202020204" pitchFamily="34" charset="0"/>
                <a:cs typeface="Arial" panose="020B0604020202020204" pitchFamily="34" charset="0"/>
              </a:rPr>
              <a:t> Вплив на </a:t>
            </a:r>
            <a:r>
              <a:rPr lang="de-DE" sz="2400" dirty="0" err="1">
                <a:latin typeface="Arial" panose="020B0604020202020204" pitchFamily="34" charset="0"/>
                <a:cs typeface="Arial" panose="020B0604020202020204" pitchFamily="34" charset="0"/>
              </a:rPr>
              <a:t>галузь</a:t>
            </a:r>
            <a:r>
              <a:rPr lang="de-DE" sz="2400" dirty="0">
                <a:latin typeface="Arial" panose="020B0604020202020204" pitchFamily="34" charset="0"/>
                <a:cs typeface="Arial" panose="020B0604020202020204" pitchFamily="34" charset="0"/>
              </a:rPr>
              <a:t> – </a:t>
            </a:r>
            <a:r>
              <a:rPr lang="de-DE" sz="2400" dirty="0" err="1">
                <a:latin typeface="Arial" panose="020B0604020202020204" pitchFamily="34" charset="0"/>
                <a:cs typeface="Arial" panose="020B0604020202020204" pitchFamily="34" charset="0"/>
              </a:rPr>
              <a:t>Сфера</a:t>
            </a:r>
            <a:r>
              <a:rPr lang="uk-UA"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застосування</a:t>
            </a:r>
            <a:r>
              <a:rPr lang="de-DE" sz="2400" dirty="0">
                <a:latin typeface="Arial" panose="020B0604020202020204" pitchFamily="34" charset="0"/>
                <a:cs typeface="Arial" panose="020B0604020202020204" pitchFamily="34" charset="0"/>
              </a:rPr>
              <a:t>  </a:t>
            </a:r>
          </a:p>
          <a:p>
            <a:pPr>
              <a:buFont typeface="Wingdings" panose="05000000000000000000" pitchFamily="2" charset="2"/>
              <a:buChar char="v"/>
            </a:pPr>
            <a:r>
              <a:rPr lang="de-DE" sz="2400" dirty="0">
                <a:latin typeface="Arial" panose="020B0604020202020204" pitchFamily="34" charset="0"/>
                <a:cs typeface="Arial" panose="020B0604020202020204" pitchFamily="34" charset="0"/>
              </a:rPr>
              <a:t> Впровадження </a:t>
            </a:r>
          </a:p>
          <a:p>
            <a:pPr>
              <a:buFont typeface="Wingdings" panose="05000000000000000000" pitchFamily="2" charset="2"/>
              <a:buChar char="v"/>
            </a:pPr>
            <a:r>
              <a:rPr lang="de-DE" sz="2400" dirty="0">
                <a:latin typeface="Arial" panose="020B0604020202020204" pitchFamily="34" charset="0"/>
                <a:cs typeface="Arial" panose="020B0604020202020204" pitchFamily="34" charset="0"/>
              </a:rPr>
              <a:t> Інформаційна система (ІС)</a:t>
            </a:r>
          </a:p>
          <a:p>
            <a:pPr>
              <a:buFont typeface="Wingdings" panose="05000000000000000000" pitchFamily="2" charset="2"/>
              <a:buChar char="v"/>
            </a:pPr>
            <a:r>
              <a:rPr lang="de-DE" sz="2400" dirty="0">
                <a:latin typeface="Arial" panose="020B0604020202020204" pitchFamily="34" charset="0"/>
                <a:cs typeface="Arial" panose="020B0604020202020204" pitchFamily="34" charset="0"/>
              </a:rPr>
              <a:t> Подання декларацій </a:t>
            </a:r>
            <a:r>
              <a:rPr lang="de-DE" sz="2400" dirty="0" err="1">
                <a:latin typeface="Arial" panose="020B0604020202020204" pitchFamily="34" charset="0"/>
                <a:cs typeface="Arial" panose="020B0604020202020204" pitchFamily="34" charset="0"/>
              </a:rPr>
              <a:t>про</a:t>
            </a:r>
            <a:r>
              <a:rPr lang="de-DE" sz="2400" dirty="0">
                <a:latin typeface="Arial" panose="020B0604020202020204" pitchFamily="34" charset="0"/>
                <a:cs typeface="Arial" panose="020B0604020202020204" pitchFamily="34" charset="0"/>
              </a:rPr>
              <a:t> </a:t>
            </a:r>
            <a:r>
              <a:rPr lang="uk-UA" sz="2400" dirty="0">
                <a:latin typeface="Arial" panose="020B0604020202020204" pitchFamily="34" charset="0"/>
                <a:cs typeface="Arial" panose="020B0604020202020204" pitchFamily="34" charset="0"/>
              </a:rPr>
              <a:t>дотримання стандартів</a:t>
            </a:r>
            <a:endParaRPr lang="de-DE" sz="2400" dirty="0">
              <a:latin typeface="Arial" panose="020B0604020202020204" pitchFamily="34" charset="0"/>
              <a:cs typeface="Arial" panose="020B0604020202020204" pitchFamily="34" charset="0"/>
            </a:endParaRPr>
          </a:p>
          <a:p>
            <a:pPr>
              <a:buFont typeface="Wingdings" panose="05000000000000000000" pitchFamily="2" charset="2"/>
              <a:buChar char="v"/>
            </a:pPr>
            <a:r>
              <a:rPr lang="de-DE" sz="2400" dirty="0">
                <a:latin typeface="Arial" panose="020B0604020202020204" pitchFamily="34" charset="0"/>
                <a:cs typeface="Arial" panose="020B0604020202020204" pitchFamily="34" charset="0"/>
              </a:rPr>
              <a:t> Контроль - Правові наслідки</a:t>
            </a:r>
          </a:p>
          <a:p>
            <a:pPr>
              <a:buFont typeface="Wingdings" panose="05000000000000000000" pitchFamily="2" charset="2"/>
              <a:buChar char="v"/>
            </a:pPr>
            <a:r>
              <a:rPr lang="de-DE" sz="2400" dirty="0">
                <a:latin typeface="Arial" panose="020B0604020202020204" pitchFamily="34" charset="0"/>
                <a:cs typeface="Arial" panose="020B0604020202020204" pitchFamily="34" charset="0"/>
              </a:rPr>
              <a:t> Тематичні дослідження</a:t>
            </a:r>
          </a:p>
          <a:p>
            <a:pPr>
              <a:buFont typeface="Wingdings" panose="05000000000000000000" pitchFamily="2" charset="2"/>
              <a:buChar char="v"/>
            </a:pPr>
            <a:r>
              <a:rPr lang="de-DE" sz="2400" dirty="0">
                <a:latin typeface="Arial" panose="020B0604020202020204" pitchFamily="34" charset="0"/>
                <a:cs typeface="Arial" panose="020B0604020202020204" pitchFamily="34" charset="0"/>
              </a:rPr>
              <a:t>Які проблеми все ще існують?</a:t>
            </a:r>
          </a:p>
          <a:p>
            <a:pPr>
              <a:buFont typeface="Wingdings" panose="05000000000000000000" pitchFamily="2" charset="2"/>
              <a:buChar char="v"/>
            </a:pP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Рекомендації</a:t>
            </a:r>
            <a:r>
              <a:rPr lang="de-DE" sz="2400" dirty="0">
                <a:latin typeface="Arial" panose="020B0604020202020204" pitchFamily="34" charset="0"/>
                <a:cs typeface="Arial" panose="020B0604020202020204" pitchFamily="34" charset="0"/>
              </a:rPr>
              <a:t> </a:t>
            </a:r>
            <a:r>
              <a:rPr lang="uk-UA" sz="2400" dirty="0">
                <a:latin typeface="Arial" panose="020B0604020202020204" pitchFamily="34" charset="0"/>
                <a:cs typeface="Arial" panose="020B0604020202020204" pitchFamily="34" charset="0"/>
              </a:rPr>
              <a:t>що</a:t>
            </a:r>
            <a:r>
              <a:rPr lang="de-DE" sz="2400" dirty="0" err="1">
                <a:latin typeface="Arial" panose="020B0604020202020204" pitchFamily="34" charset="0"/>
                <a:cs typeface="Arial" panose="020B0604020202020204" pitchFamily="34" charset="0"/>
              </a:rPr>
              <a:t>до</a:t>
            </a:r>
            <a:r>
              <a:rPr lang="de-DE" sz="2400" dirty="0">
                <a:latin typeface="Arial" panose="020B0604020202020204" pitchFamily="34" charset="0"/>
                <a:cs typeface="Arial" panose="020B0604020202020204" pitchFamily="34" charset="0"/>
              </a:rPr>
              <a:t> дій</a:t>
            </a:r>
            <a:endParaRPr lang="de-DE" dirty="0"/>
          </a:p>
          <a:p>
            <a:endParaRPr lang="de-DE" dirty="0"/>
          </a:p>
          <a:p>
            <a:endParaRPr lang="de-DE" dirty="0"/>
          </a:p>
        </p:txBody>
      </p:sp>
      <p:sp>
        <p:nvSpPr>
          <p:cNvPr id="4" name="Fußzeilenplatzhalter 3">
            <a:extLst>
              <a:ext uri="{FF2B5EF4-FFF2-40B4-BE49-F238E27FC236}">
                <a16:creationId xmlns:a16="http://schemas.microsoft.com/office/drawing/2014/main" id="{9E809288-8899-7E7D-3EFD-8D2E2BB68CDC}"/>
              </a:ext>
            </a:extLst>
          </p:cNvPr>
          <p:cNvSpPr>
            <a:spLocks noGrp="1"/>
          </p:cNvSpPr>
          <p:nvPr>
            <p:ph type="ftr" sz="quarter" idx="11"/>
          </p:nvPr>
        </p:nvSpPr>
        <p:spPr/>
        <p:txBody>
          <a:bodyPr/>
          <a:lstStyle/>
          <a:p>
            <a:r>
              <a:rPr lang="de-DE"/>
              <a:t>Презентація EUDR HDH</a:t>
            </a:r>
          </a:p>
        </p:txBody>
      </p:sp>
      <p:sp>
        <p:nvSpPr>
          <p:cNvPr id="5" name="Foliennummernplatzhalter 4">
            <a:extLst>
              <a:ext uri="{FF2B5EF4-FFF2-40B4-BE49-F238E27FC236}">
                <a16:creationId xmlns:a16="http://schemas.microsoft.com/office/drawing/2014/main" id="{689640F2-0B6E-FAC4-8268-54CAE9B6D6C9}"/>
              </a:ext>
            </a:extLst>
          </p:cNvPr>
          <p:cNvSpPr>
            <a:spLocks noGrp="1"/>
          </p:cNvSpPr>
          <p:nvPr>
            <p:ph type="sldNum" sz="quarter" idx="12"/>
          </p:nvPr>
        </p:nvSpPr>
        <p:spPr/>
        <p:txBody>
          <a:bodyPr/>
          <a:lstStyle/>
          <a:p>
            <a:fld id="{EF7C1965-317C-3B42-B3F2-F0651D9CAB98}" type="slidenum">
              <a:rPr lang="de-DE" smtClean="0"/>
              <a:t>3</a:t>
            </a:fld>
            <a:endParaRPr lang="de-DE"/>
          </a:p>
        </p:txBody>
      </p:sp>
    </p:spTree>
    <p:extLst>
      <p:ext uri="{BB962C8B-B14F-4D97-AF65-F5344CB8AC3E}">
        <p14:creationId xmlns:p14="http://schemas.microsoft.com/office/powerpoint/2010/main" val="3537150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E6B0917-9952-0D80-F447-C33E02FCC269}"/>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2B91C417-7A0D-E35F-DEB6-BF2599E33615}"/>
              </a:ext>
            </a:extLst>
          </p:cNvPr>
          <p:cNvSpPr>
            <a:spLocks noGrp="1"/>
          </p:cNvSpPr>
          <p:nvPr>
            <p:ph type="title"/>
          </p:nvPr>
        </p:nvSpPr>
        <p:spPr>
          <a:xfrm>
            <a:off x="838200" y="2002631"/>
            <a:ext cx="10515600" cy="2852737"/>
          </a:xfrm>
        </p:spPr>
        <p:txBody>
          <a:bodyPr>
            <a:normAutofit/>
          </a:bodyPr>
          <a:lstStyle/>
          <a:p>
            <a:pPr algn="r"/>
            <a:r>
              <a:rPr lang="de-DE" sz="7200" b="1"/>
              <a:t>Інформаційна система (ІС)</a:t>
            </a:r>
          </a:p>
        </p:txBody>
      </p:sp>
      <p:sp>
        <p:nvSpPr>
          <p:cNvPr id="5" name="Foliennummernplatzhalter 4">
            <a:extLst>
              <a:ext uri="{FF2B5EF4-FFF2-40B4-BE49-F238E27FC236}">
                <a16:creationId xmlns:a16="http://schemas.microsoft.com/office/drawing/2014/main" id="{DAFF2F27-BE17-C624-594E-A63C6D7376B3}"/>
              </a:ext>
            </a:extLst>
          </p:cNvPr>
          <p:cNvSpPr>
            <a:spLocks noGrp="1"/>
          </p:cNvSpPr>
          <p:nvPr>
            <p:ph type="sldNum" sz="quarter" idx="12"/>
          </p:nvPr>
        </p:nvSpPr>
        <p:spPr/>
        <p:txBody>
          <a:bodyPr/>
          <a:lstStyle/>
          <a:p>
            <a:fld id="{EF7C1965-317C-3B42-B3F2-F0651D9CAB98}" type="slidenum">
              <a:rPr lang="de-DE" smtClean="0"/>
              <a:t>30</a:t>
            </a:fld>
            <a:endParaRPr lang="de-DE"/>
          </a:p>
        </p:txBody>
      </p:sp>
    </p:spTree>
    <p:extLst>
      <p:ext uri="{BB962C8B-B14F-4D97-AF65-F5344CB8AC3E}">
        <p14:creationId xmlns:p14="http://schemas.microsoft.com/office/powerpoint/2010/main" val="310996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5DDACEB8-7CA4-6531-5B89-5ECD441026C4}"/>
              </a:ext>
            </a:extLst>
          </p:cNvPr>
          <p:cNvSpPr>
            <a:spLocks noGrp="1"/>
          </p:cNvSpPr>
          <p:nvPr>
            <p:ph type="ftr" sz="quarter" idx="11"/>
          </p:nvPr>
        </p:nvSpPr>
        <p:spPr/>
        <p:txBody>
          <a:bodyPr/>
          <a:lstStyle/>
          <a:p>
            <a:r>
              <a:rPr lang="de-DE"/>
              <a:t>Презентація EUDR HDH</a:t>
            </a:r>
          </a:p>
        </p:txBody>
      </p:sp>
      <p:sp>
        <p:nvSpPr>
          <p:cNvPr id="3" name="Foliennummernplatzhalter 2">
            <a:extLst>
              <a:ext uri="{FF2B5EF4-FFF2-40B4-BE49-F238E27FC236}">
                <a16:creationId xmlns:a16="http://schemas.microsoft.com/office/drawing/2014/main" id="{B30F3380-1D2E-D6A8-ABF6-C5C654386C71}"/>
              </a:ext>
            </a:extLst>
          </p:cNvPr>
          <p:cNvSpPr>
            <a:spLocks noGrp="1"/>
          </p:cNvSpPr>
          <p:nvPr>
            <p:ph type="sldNum" sz="quarter" idx="12"/>
          </p:nvPr>
        </p:nvSpPr>
        <p:spPr/>
        <p:txBody>
          <a:bodyPr/>
          <a:lstStyle/>
          <a:p>
            <a:fld id="{EF7C1965-317C-3B42-B3F2-F0651D9CAB98}" type="slidenum">
              <a:rPr lang="de-DE" smtClean="0"/>
              <a:t>31</a:t>
            </a:fld>
            <a:endParaRPr lang="de-DE"/>
          </a:p>
        </p:txBody>
      </p:sp>
      <p:sp>
        <p:nvSpPr>
          <p:cNvPr id="5" name="Titel 1">
            <a:extLst>
              <a:ext uri="{FF2B5EF4-FFF2-40B4-BE49-F238E27FC236}">
                <a16:creationId xmlns:a16="http://schemas.microsoft.com/office/drawing/2014/main" id="{8846BCED-78EF-ED1B-C93E-0A0B1BA95D67}"/>
              </a:ext>
            </a:extLst>
          </p:cNvPr>
          <p:cNvSpPr txBox="1">
            <a:spLocks/>
          </p:cNvSpPr>
          <p:nvPr/>
        </p:nvSpPr>
        <p:spPr>
          <a:xfrm>
            <a:off x="836613" y="333375"/>
            <a:ext cx="10515600" cy="7200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de-DE" sz="3200" b="1">
                <a:solidFill>
                  <a:srgbClr val="2B415D"/>
                </a:solidFill>
                <a:latin typeface="Arial" panose="020B0604020202020204" pitchFamily="34" charset="0"/>
                <a:ea typeface="Roboto"/>
                <a:cs typeface="Arial" panose="020B0604020202020204" pitchFamily="34" charset="0"/>
              </a:rPr>
              <a:t>Інформаційна система ЄС</a:t>
            </a:r>
            <a:endParaRPr lang="de-DE" sz="3200">
              <a:latin typeface="Arial" panose="020B0604020202020204" pitchFamily="34" charset="0"/>
              <a:cs typeface="Arial" panose="020B0604020202020204" pitchFamily="34" charset="0"/>
            </a:endParaRPr>
          </a:p>
        </p:txBody>
      </p:sp>
      <p:pic>
        <p:nvPicPr>
          <p:cNvPr id="10" name="Grafik 9" descr="Ein Bild, das Text, Screenshot, Logo, Schrift enthält.&#10;&#10;Automatisch generierte Beschreibung">
            <a:extLst>
              <a:ext uri="{FF2B5EF4-FFF2-40B4-BE49-F238E27FC236}">
                <a16:creationId xmlns:a16="http://schemas.microsoft.com/office/drawing/2014/main" id="{4A5CFDFB-CE77-C371-3E8D-FE864ACBD994}"/>
              </a:ext>
            </a:extLst>
          </p:cNvPr>
          <p:cNvPicPr>
            <a:picLocks noChangeAspect="1"/>
          </p:cNvPicPr>
          <p:nvPr/>
        </p:nvPicPr>
        <p:blipFill>
          <a:blip r:embed="rId2"/>
          <a:stretch>
            <a:fillRect/>
          </a:stretch>
        </p:blipFill>
        <p:spPr>
          <a:xfrm>
            <a:off x="496705" y="1053375"/>
            <a:ext cx="5913620" cy="3429000"/>
          </a:xfrm>
          <a:prstGeom prst="rect">
            <a:avLst/>
          </a:prstGeom>
        </p:spPr>
      </p:pic>
      <p:sp>
        <p:nvSpPr>
          <p:cNvPr id="11" name="Textfeld 10">
            <a:extLst>
              <a:ext uri="{FF2B5EF4-FFF2-40B4-BE49-F238E27FC236}">
                <a16:creationId xmlns:a16="http://schemas.microsoft.com/office/drawing/2014/main" id="{BC0E217F-CE92-6702-4685-D7B1CFBACC87}"/>
              </a:ext>
            </a:extLst>
          </p:cNvPr>
          <p:cNvSpPr txBox="1"/>
          <p:nvPr/>
        </p:nvSpPr>
        <p:spPr>
          <a:xfrm>
            <a:off x="7829550" y="1900238"/>
            <a:ext cx="2906459" cy="646331"/>
          </a:xfrm>
          <a:prstGeom prst="rect">
            <a:avLst/>
          </a:prstGeom>
          <a:noFill/>
        </p:spPr>
        <p:txBody>
          <a:bodyPr wrap="square" rtlCol="0">
            <a:spAutoFit/>
          </a:bodyPr>
          <a:lstStyle/>
          <a:p>
            <a:r>
              <a:rPr lang="de-DE"/>
              <a:t>EUDR IS Керівництво користувача, опубліковане 01.10.24</a:t>
            </a:r>
          </a:p>
        </p:txBody>
      </p:sp>
      <p:sp>
        <p:nvSpPr>
          <p:cNvPr id="12" name="Textfeld 11">
            <a:extLst>
              <a:ext uri="{FF2B5EF4-FFF2-40B4-BE49-F238E27FC236}">
                <a16:creationId xmlns:a16="http://schemas.microsoft.com/office/drawing/2014/main" id="{2F5D20E2-600C-7396-4A57-28BDA79E46A2}"/>
              </a:ext>
            </a:extLst>
          </p:cNvPr>
          <p:cNvSpPr txBox="1"/>
          <p:nvPr/>
        </p:nvSpPr>
        <p:spPr>
          <a:xfrm>
            <a:off x="6537961" y="3381697"/>
            <a:ext cx="4563428" cy="2862322"/>
          </a:xfrm>
          <a:prstGeom prst="rect">
            <a:avLst/>
          </a:prstGeom>
          <a:noFill/>
        </p:spPr>
        <p:txBody>
          <a:bodyPr wrap="square" rtlCol="0">
            <a:spAutoFit/>
          </a:bodyPr>
          <a:lstStyle/>
          <a:p>
            <a:pPr marL="285750" indent="-285750">
              <a:buFont typeface="Arial" panose="020B0604020202020204" pitchFamily="34" charset="0"/>
              <a:buChar char="•"/>
            </a:pPr>
            <a:r>
              <a:rPr lang="de-DE" dirty="0"/>
              <a:t>Створення облікового </a:t>
            </a:r>
            <a:r>
              <a:rPr lang="de-DE" dirty="0" err="1"/>
              <a:t>запису користувача </a:t>
            </a:r>
            <a:r>
              <a:rPr lang="de-DE" dirty="0"/>
              <a:t>ЄС (2-факторна автентифікація)</a:t>
            </a:r>
          </a:p>
          <a:p>
            <a:pPr marL="285750" indent="-285750">
              <a:buFont typeface="Arial" panose="020B0604020202020204" pitchFamily="34" charset="0"/>
              <a:buChar char="•"/>
            </a:pPr>
            <a:r>
              <a:rPr lang="de-DE" dirty="0"/>
              <a:t>Створення облікового запису компанії ЄС</a:t>
            </a:r>
          </a:p>
          <a:p>
            <a:pPr marL="285750" indent="-285750">
              <a:buFont typeface="Arial" panose="020B0604020202020204" pitchFamily="34" charset="0"/>
              <a:buChar char="•"/>
            </a:pPr>
            <a:r>
              <a:rPr lang="de-DE" dirty="0"/>
              <a:t>Прив'язка особистого облікового запису компанії</a:t>
            </a:r>
          </a:p>
          <a:p>
            <a:pPr marL="285750" indent="-285750">
              <a:buFont typeface="Arial" panose="020B0604020202020204" pitchFamily="34" charset="0"/>
              <a:buChar char="•"/>
            </a:pPr>
            <a:r>
              <a:rPr lang="de-DE" dirty="0">
                <a:solidFill>
                  <a:srgbClr val="FF0000"/>
                </a:solidFill>
              </a:rPr>
              <a:t>Нове: </a:t>
            </a:r>
            <a:r>
              <a:rPr lang="de-DE" dirty="0"/>
              <a:t>наступний МТ: доступ, ймовірно, лише у випадку суттєвої підозри у </a:t>
            </a:r>
            <a:r>
              <a:rPr lang="de-DE" dirty="0" err="1"/>
              <a:t>порушенні</a:t>
            </a:r>
            <a:r>
              <a:rPr lang="de-DE" dirty="0"/>
              <a:t> </a:t>
            </a:r>
            <a:r>
              <a:rPr lang="de-DE" dirty="0">
                <a:solidFill>
                  <a:schemeClr val="dk1"/>
                </a:solidFill>
                <a:latin typeface="Arial" panose="020B0604020202020204" pitchFamily="34" charset="0"/>
                <a:cs typeface="Arial" panose="020B0604020202020204" pitchFamily="34" charset="0"/>
              </a:rPr>
              <a:t>EUDR</a:t>
            </a:r>
            <a:endParaRPr lang="de-DE" dirty="0"/>
          </a:p>
          <a:p>
            <a:pPr marL="285750" indent="-285750">
              <a:buFont typeface="Arial" panose="020B0604020202020204" pitchFamily="34" charset="0"/>
              <a:buChar char="•"/>
            </a:pPr>
            <a:r>
              <a:rPr lang="de-DE" dirty="0"/>
              <a:t>ІС має бути тимчасово вимкнена з метою перепрограмування</a:t>
            </a:r>
          </a:p>
        </p:txBody>
      </p:sp>
    </p:spTree>
    <p:extLst>
      <p:ext uri="{BB962C8B-B14F-4D97-AF65-F5344CB8AC3E}">
        <p14:creationId xmlns:p14="http://schemas.microsoft.com/office/powerpoint/2010/main" val="1249883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56E4A-41E9-F16A-7548-1548B4973ADD}"/>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75E3CFC-38AA-EB48-5951-B4947E5B38E9}"/>
              </a:ext>
            </a:extLst>
          </p:cNvPr>
          <p:cNvSpPr>
            <a:spLocks noGrp="1"/>
          </p:cNvSpPr>
          <p:nvPr>
            <p:ph type="ftr" sz="quarter" idx="11"/>
          </p:nvPr>
        </p:nvSpPr>
        <p:spPr/>
        <p:txBody>
          <a:bodyPr/>
          <a:lstStyle/>
          <a:p>
            <a:r>
              <a:rPr lang="de-DE"/>
              <a:t>Презентація EUDR HDH</a:t>
            </a:r>
          </a:p>
        </p:txBody>
      </p:sp>
      <p:sp>
        <p:nvSpPr>
          <p:cNvPr id="3" name="Foliennummernplatzhalter 2">
            <a:extLst>
              <a:ext uri="{FF2B5EF4-FFF2-40B4-BE49-F238E27FC236}">
                <a16:creationId xmlns:a16="http://schemas.microsoft.com/office/drawing/2014/main" id="{426A0559-9B5F-97E9-B8F2-E782C266DC9C}"/>
              </a:ext>
            </a:extLst>
          </p:cNvPr>
          <p:cNvSpPr>
            <a:spLocks noGrp="1"/>
          </p:cNvSpPr>
          <p:nvPr>
            <p:ph type="sldNum" sz="quarter" idx="12"/>
          </p:nvPr>
        </p:nvSpPr>
        <p:spPr/>
        <p:txBody>
          <a:bodyPr/>
          <a:lstStyle/>
          <a:p>
            <a:fld id="{EF7C1965-317C-3B42-B3F2-F0651D9CAB98}" type="slidenum">
              <a:rPr lang="de-DE" smtClean="0"/>
              <a:t>32</a:t>
            </a:fld>
            <a:endParaRPr lang="de-DE"/>
          </a:p>
        </p:txBody>
      </p:sp>
      <p:sp>
        <p:nvSpPr>
          <p:cNvPr id="5" name="Titel 1">
            <a:extLst>
              <a:ext uri="{FF2B5EF4-FFF2-40B4-BE49-F238E27FC236}">
                <a16:creationId xmlns:a16="http://schemas.microsoft.com/office/drawing/2014/main" id="{6C71BAB9-50D9-5865-17C4-9DF7A3337ADA}"/>
              </a:ext>
            </a:extLst>
          </p:cNvPr>
          <p:cNvSpPr txBox="1">
            <a:spLocks/>
          </p:cNvSpPr>
          <p:nvPr/>
        </p:nvSpPr>
        <p:spPr>
          <a:xfrm>
            <a:off x="836613" y="333375"/>
            <a:ext cx="10515600" cy="7200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de-DE" sz="3200" b="1" dirty="0" err="1">
                <a:solidFill>
                  <a:srgbClr val="2B415D"/>
                </a:solidFill>
                <a:latin typeface="Arial" panose="020B0604020202020204" pitchFamily="34" charset="0"/>
                <a:ea typeface="Roboto"/>
                <a:cs typeface="Arial" panose="020B0604020202020204" pitchFamily="34" charset="0"/>
              </a:rPr>
              <a:t>Декларація</a:t>
            </a:r>
            <a:r>
              <a:rPr lang="de-DE" sz="3200" b="1" dirty="0">
                <a:solidFill>
                  <a:srgbClr val="2B415D"/>
                </a:solidFill>
                <a:latin typeface="Arial" panose="020B0604020202020204" pitchFamily="34" charset="0"/>
                <a:ea typeface="Roboto"/>
                <a:cs typeface="Arial" panose="020B0604020202020204" pitchFamily="34" charset="0"/>
              </a:rPr>
              <a:t> </a:t>
            </a:r>
            <a:r>
              <a:rPr lang="de-DE" sz="3200" b="1" dirty="0" err="1">
                <a:solidFill>
                  <a:srgbClr val="2B415D"/>
                </a:solidFill>
                <a:latin typeface="Arial" panose="020B0604020202020204" pitchFamily="34" charset="0"/>
                <a:ea typeface="Roboto"/>
                <a:cs typeface="Arial" panose="020B0604020202020204" pitchFamily="34" charset="0"/>
              </a:rPr>
              <a:t>про</a:t>
            </a:r>
            <a:r>
              <a:rPr lang="de-DE" sz="3200" b="1" dirty="0">
                <a:solidFill>
                  <a:srgbClr val="2B415D"/>
                </a:solidFill>
                <a:latin typeface="Arial" panose="020B0604020202020204" pitchFamily="34" charset="0"/>
                <a:ea typeface="Roboto"/>
                <a:cs typeface="Arial" panose="020B0604020202020204" pitchFamily="34" charset="0"/>
              </a:rPr>
              <a:t> </a:t>
            </a:r>
            <a:r>
              <a:rPr lang="uk-UA" sz="3200" b="1" dirty="0">
                <a:solidFill>
                  <a:srgbClr val="2B415D"/>
                </a:solidFill>
                <a:latin typeface="Arial" panose="020B0604020202020204" pitchFamily="34" charset="0"/>
                <a:ea typeface="Roboto"/>
                <a:cs typeface="Arial" panose="020B0604020202020204" pitchFamily="34" charset="0"/>
              </a:rPr>
              <a:t>дотримання стандартів </a:t>
            </a:r>
            <a:r>
              <a:rPr lang="de-DE" sz="3200" b="1" dirty="0">
                <a:solidFill>
                  <a:srgbClr val="2B415D"/>
                </a:solidFill>
                <a:latin typeface="Arial" panose="020B0604020202020204" pitchFamily="34" charset="0"/>
                <a:ea typeface="Roboto"/>
                <a:cs typeface="Arial" panose="020B0604020202020204" pitchFamily="34" charset="0"/>
              </a:rPr>
              <a:t>у </a:t>
            </a:r>
            <a:r>
              <a:rPr lang="de-DE" sz="3200" b="1" dirty="0" err="1">
                <a:solidFill>
                  <a:srgbClr val="2B415D"/>
                </a:solidFill>
                <a:latin typeface="Arial" panose="020B0604020202020204" pitchFamily="34" charset="0"/>
                <a:ea typeface="Roboto"/>
                <a:cs typeface="Arial" panose="020B0604020202020204" pitchFamily="34" charset="0"/>
              </a:rPr>
              <a:t>презентації</a:t>
            </a:r>
            <a:r>
              <a:rPr lang="de-DE" sz="3200" b="1" dirty="0">
                <a:solidFill>
                  <a:srgbClr val="2B415D"/>
                </a:solidFill>
                <a:latin typeface="Arial" panose="020B0604020202020204" pitchFamily="34" charset="0"/>
                <a:ea typeface="Roboto"/>
                <a:cs typeface="Arial" panose="020B0604020202020204" pitchFamily="34" charset="0"/>
              </a:rPr>
              <a:t> ІС (</a:t>
            </a:r>
            <a:r>
              <a:rPr lang="de-DE" sz="3200" b="1" dirty="0" err="1">
                <a:solidFill>
                  <a:srgbClr val="2B415D"/>
                </a:solidFill>
                <a:latin typeface="Arial" panose="020B0604020202020204" pitchFamily="34" charset="0"/>
                <a:ea typeface="Roboto"/>
                <a:cs typeface="Arial" panose="020B0604020202020204" pitchFamily="34" charset="0"/>
              </a:rPr>
              <a:t>десктопна</a:t>
            </a:r>
            <a:r>
              <a:rPr lang="de-DE" sz="3200" b="1" dirty="0">
                <a:solidFill>
                  <a:srgbClr val="2B415D"/>
                </a:solidFill>
                <a:latin typeface="Arial" panose="020B0604020202020204" pitchFamily="34" charset="0"/>
                <a:ea typeface="Roboto"/>
                <a:cs typeface="Arial" panose="020B0604020202020204" pitchFamily="34" charset="0"/>
              </a:rPr>
              <a:t> </a:t>
            </a:r>
            <a:r>
              <a:rPr lang="de-DE" sz="3200" b="1" dirty="0" err="1">
                <a:solidFill>
                  <a:srgbClr val="2B415D"/>
                </a:solidFill>
                <a:latin typeface="Arial" panose="020B0604020202020204" pitchFamily="34" charset="0"/>
                <a:ea typeface="Roboto"/>
                <a:cs typeface="Arial" panose="020B0604020202020204" pitchFamily="34" charset="0"/>
              </a:rPr>
              <a:t>версія</a:t>
            </a:r>
            <a:r>
              <a:rPr lang="de-DE" sz="3200" b="1" dirty="0">
                <a:solidFill>
                  <a:srgbClr val="2B415D"/>
                </a:solidFill>
                <a:latin typeface="Arial" panose="020B0604020202020204" pitchFamily="34" charset="0"/>
                <a:ea typeface="Roboto"/>
                <a:cs typeface="Arial" panose="020B0604020202020204" pitchFamily="34" charset="0"/>
              </a:rPr>
              <a:t>)</a:t>
            </a:r>
            <a:endParaRPr lang="de-DE" sz="3200" dirty="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2FDAF617-18F3-61AD-F5CD-8DF5F222324A}"/>
              </a:ext>
            </a:extLst>
          </p:cNvPr>
          <p:cNvSpPr txBox="1"/>
          <p:nvPr/>
        </p:nvSpPr>
        <p:spPr>
          <a:xfrm>
            <a:off x="836613" y="1152796"/>
            <a:ext cx="10515600" cy="369332"/>
          </a:xfrm>
          <a:prstGeom prst="rect">
            <a:avLst/>
          </a:prstGeom>
          <a:solidFill>
            <a:schemeClr val="accent1"/>
          </a:solidFill>
        </p:spPr>
        <p:txBody>
          <a:bodyPr wrap="square" lIns="91440" tIns="45720" rIns="91440" bIns="45720" rtlCol="0" anchor="t">
            <a:spAutoFit/>
          </a:bodyPr>
          <a:lstStyle/>
          <a:p>
            <a:r>
              <a:rPr lang="de-DE">
                <a:solidFill>
                  <a:schemeClr val="bg1"/>
                </a:solidFill>
              </a:rPr>
              <a:t>Презентація нової декларації належної обачності з кодом ТН ЗЕД, описом та породами дерев</a:t>
            </a:r>
            <a:endParaRPr lang="de-DE">
              <a:solidFill>
                <a:schemeClr val="bg1"/>
              </a:solidFill>
              <a:cs typeface="Calibri"/>
            </a:endParaRPr>
          </a:p>
        </p:txBody>
      </p:sp>
      <p:pic>
        <p:nvPicPr>
          <p:cNvPr id="7" name="Grafik 6" descr="Ein Bild, das Text, Zahl, Screenshot, Schrift enthält.&#10;&#10;Automatisch generierte Beschreibung">
            <a:extLst>
              <a:ext uri="{FF2B5EF4-FFF2-40B4-BE49-F238E27FC236}">
                <a16:creationId xmlns:a16="http://schemas.microsoft.com/office/drawing/2014/main" id="{8C0D8920-0BFE-5908-FEF0-5C3635BBDE0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9" t="-2882"/>
          <a:stretch/>
        </p:blipFill>
        <p:spPr>
          <a:xfrm>
            <a:off x="1536757" y="1529798"/>
            <a:ext cx="9116512" cy="4452564"/>
          </a:xfrm>
          <a:prstGeom prst="rect">
            <a:avLst/>
          </a:prstGeom>
        </p:spPr>
      </p:pic>
    </p:spTree>
    <p:extLst>
      <p:ext uri="{BB962C8B-B14F-4D97-AF65-F5344CB8AC3E}">
        <p14:creationId xmlns:p14="http://schemas.microsoft.com/office/powerpoint/2010/main" val="978388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5DDACEB8-7CA4-6531-5B89-5ECD441026C4}"/>
              </a:ext>
            </a:extLst>
          </p:cNvPr>
          <p:cNvSpPr>
            <a:spLocks noGrp="1"/>
          </p:cNvSpPr>
          <p:nvPr>
            <p:ph type="ftr" sz="quarter" idx="11"/>
          </p:nvPr>
        </p:nvSpPr>
        <p:spPr/>
        <p:txBody>
          <a:bodyPr/>
          <a:lstStyle/>
          <a:p>
            <a:r>
              <a:rPr lang="de-DE"/>
              <a:t>Презентація EUDR HDH</a:t>
            </a:r>
          </a:p>
        </p:txBody>
      </p:sp>
      <p:sp>
        <p:nvSpPr>
          <p:cNvPr id="3" name="Foliennummernplatzhalter 2">
            <a:extLst>
              <a:ext uri="{FF2B5EF4-FFF2-40B4-BE49-F238E27FC236}">
                <a16:creationId xmlns:a16="http://schemas.microsoft.com/office/drawing/2014/main" id="{B30F3380-1D2E-D6A8-ABF6-C5C654386C71}"/>
              </a:ext>
            </a:extLst>
          </p:cNvPr>
          <p:cNvSpPr>
            <a:spLocks noGrp="1"/>
          </p:cNvSpPr>
          <p:nvPr>
            <p:ph type="sldNum" sz="quarter" idx="12"/>
          </p:nvPr>
        </p:nvSpPr>
        <p:spPr/>
        <p:txBody>
          <a:bodyPr/>
          <a:lstStyle/>
          <a:p>
            <a:fld id="{EF7C1965-317C-3B42-B3F2-F0651D9CAB98}" type="slidenum">
              <a:rPr lang="de-DE" smtClean="0"/>
              <a:t>33</a:t>
            </a:fld>
            <a:endParaRPr lang="de-DE"/>
          </a:p>
        </p:txBody>
      </p:sp>
      <p:sp>
        <p:nvSpPr>
          <p:cNvPr id="5" name="Titel 1">
            <a:extLst>
              <a:ext uri="{FF2B5EF4-FFF2-40B4-BE49-F238E27FC236}">
                <a16:creationId xmlns:a16="http://schemas.microsoft.com/office/drawing/2014/main" id="{8846BCED-78EF-ED1B-C93E-0A0B1BA95D67}"/>
              </a:ext>
            </a:extLst>
          </p:cNvPr>
          <p:cNvSpPr txBox="1">
            <a:spLocks/>
          </p:cNvSpPr>
          <p:nvPr/>
        </p:nvSpPr>
        <p:spPr>
          <a:xfrm>
            <a:off x="836613" y="333375"/>
            <a:ext cx="10515600" cy="7200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Aptos Display" panose="020B0004020202020204" pitchFamily="34" charset="0"/>
                <a:ea typeface="+mj-ea"/>
                <a:cs typeface="+mj-cs"/>
              </a:defRPr>
            </a:lvl1pPr>
          </a:lstStyle>
          <a:p>
            <a:r>
              <a:rPr lang="de-DE" sz="3200" b="1" dirty="0" err="1">
                <a:solidFill>
                  <a:srgbClr val="2B415D"/>
                </a:solidFill>
                <a:latin typeface="Arial" panose="020B0604020202020204" pitchFamily="34" charset="0"/>
                <a:ea typeface="Roboto"/>
                <a:cs typeface="Arial" panose="020B0604020202020204" pitchFamily="34" charset="0"/>
              </a:rPr>
              <a:t>Декларація</a:t>
            </a:r>
            <a:r>
              <a:rPr lang="de-DE" sz="3200" b="1" dirty="0">
                <a:solidFill>
                  <a:srgbClr val="2B415D"/>
                </a:solidFill>
                <a:latin typeface="Arial" panose="020B0604020202020204" pitchFamily="34" charset="0"/>
                <a:ea typeface="Roboto"/>
                <a:cs typeface="Arial" panose="020B0604020202020204" pitchFamily="34" charset="0"/>
              </a:rPr>
              <a:t> </a:t>
            </a:r>
            <a:r>
              <a:rPr lang="de-DE" sz="3200" b="1" dirty="0" err="1">
                <a:solidFill>
                  <a:srgbClr val="2B415D"/>
                </a:solidFill>
                <a:latin typeface="Arial" panose="020B0604020202020204" pitchFamily="34" charset="0"/>
                <a:ea typeface="Roboto"/>
                <a:cs typeface="Arial" panose="020B0604020202020204" pitchFamily="34" charset="0"/>
              </a:rPr>
              <a:t>про</a:t>
            </a:r>
            <a:r>
              <a:rPr lang="de-DE" sz="3200" b="1" dirty="0">
                <a:solidFill>
                  <a:srgbClr val="2B415D"/>
                </a:solidFill>
                <a:latin typeface="Arial" panose="020B0604020202020204" pitchFamily="34" charset="0"/>
                <a:ea typeface="Roboto"/>
                <a:cs typeface="Arial" panose="020B0604020202020204" pitchFamily="34" charset="0"/>
              </a:rPr>
              <a:t> </a:t>
            </a:r>
            <a:r>
              <a:rPr lang="uk-UA" sz="3200" b="1" dirty="0">
                <a:solidFill>
                  <a:srgbClr val="2B415D"/>
                </a:solidFill>
                <a:latin typeface="Arial" panose="020B0604020202020204" pitchFamily="34" charset="0"/>
                <a:ea typeface="Roboto"/>
                <a:cs typeface="Arial" panose="020B0604020202020204" pitchFamily="34" charset="0"/>
              </a:rPr>
              <a:t>дотримання стандартів </a:t>
            </a:r>
            <a:r>
              <a:rPr lang="de-DE" sz="3200" b="1" dirty="0">
                <a:solidFill>
                  <a:srgbClr val="2B415D"/>
                </a:solidFill>
                <a:latin typeface="Arial" panose="020B0604020202020204" pitchFamily="34" charset="0"/>
                <a:ea typeface="Roboto"/>
                <a:cs typeface="Arial" panose="020B0604020202020204" pitchFamily="34" charset="0"/>
              </a:rPr>
              <a:t>у </a:t>
            </a:r>
            <a:r>
              <a:rPr lang="de-DE" sz="3200" b="1" dirty="0" err="1">
                <a:solidFill>
                  <a:srgbClr val="2B415D"/>
                </a:solidFill>
                <a:latin typeface="Arial" panose="020B0604020202020204" pitchFamily="34" charset="0"/>
                <a:ea typeface="Roboto"/>
                <a:cs typeface="Arial" panose="020B0604020202020204" pitchFamily="34" charset="0"/>
              </a:rPr>
              <a:t>презентації</a:t>
            </a:r>
            <a:r>
              <a:rPr lang="de-DE" sz="3200" b="1" dirty="0">
                <a:solidFill>
                  <a:srgbClr val="2B415D"/>
                </a:solidFill>
                <a:latin typeface="Arial" panose="020B0604020202020204" pitchFamily="34" charset="0"/>
                <a:ea typeface="Roboto"/>
                <a:cs typeface="Arial" panose="020B0604020202020204" pitchFamily="34" charset="0"/>
              </a:rPr>
              <a:t> ІС (</a:t>
            </a:r>
            <a:r>
              <a:rPr lang="de-DE" sz="3200" b="1" dirty="0" err="1">
                <a:solidFill>
                  <a:srgbClr val="2B415D"/>
                </a:solidFill>
                <a:latin typeface="Arial" panose="020B0604020202020204" pitchFamily="34" charset="0"/>
                <a:ea typeface="Roboto"/>
                <a:cs typeface="Arial" panose="020B0604020202020204" pitchFamily="34" charset="0"/>
              </a:rPr>
              <a:t>десктопна</a:t>
            </a:r>
            <a:r>
              <a:rPr lang="de-DE" sz="3200" b="1" dirty="0">
                <a:solidFill>
                  <a:srgbClr val="2B415D"/>
                </a:solidFill>
                <a:latin typeface="Arial" panose="020B0604020202020204" pitchFamily="34" charset="0"/>
                <a:ea typeface="Roboto"/>
                <a:cs typeface="Arial" panose="020B0604020202020204" pitchFamily="34" charset="0"/>
              </a:rPr>
              <a:t> </a:t>
            </a:r>
            <a:r>
              <a:rPr lang="de-DE" sz="3200" b="1" dirty="0" err="1">
                <a:solidFill>
                  <a:srgbClr val="2B415D"/>
                </a:solidFill>
                <a:latin typeface="Arial" panose="020B0604020202020204" pitchFamily="34" charset="0"/>
                <a:ea typeface="Roboto"/>
                <a:cs typeface="Arial" panose="020B0604020202020204" pitchFamily="34" charset="0"/>
              </a:rPr>
              <a:t>версія</a:t>
            </a:r>
            <a:r>
              <a:rPr lang="de-DE" sz="3200" b="1" dirty="0">
                <a:solidFill>
                  <a:srgbClr val="2B415D"/>
                </a:solidFill>
                <a:latin typeface="Arial" panose="020B0604020202020204" pitchFamily="34" charset="0"/>
                <a:ea typeface="Roboto"/>
                <a:cs typeface="Arial" panose="020B0604020202020204" pitchFamily="34" charset="0"/>
              </a:rPr>
              <a:t>)</a:t>
            </a:r>
            <a:endParaRPr lang="de-DE" sz="3200" dirty="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7B81FBA5-4AD1-3AC1-5FBE-37901D6BEA1F}"/>
              </a:ext>
            </a:extLst>
          </p:cNvPr>
          <p:cNvSpPr txBox="1"/>
          <p:nvPr/>
        </p:nvSpPr>
        <p:spPr>
          <a:xfrm>
            <a:off x="646114" y="1152796"/>
            <a:ext cx="4201885" cy="369332"/>
          </a:xfrm>
          <a:prstGeom prst="rect">
            <a:avLst/>
          </a:prstGeom>
          <a:solidFill>
            <a:schemeClr val="accent1"/>
          </a:solidFill>
        </p:spPr>
        <p:txBody>
          <a:bodyPr wrap="square" lIns="91440" tIns="45720" rIns="91440" bIns="45720" rtlCol="0" anchor="t">
            <a:spAutoFit/>
          </a:bodyPr>
          <a:lstStyle/>
          <a:p>
            <a:r>
              <a:rPr lang="de-DE" b="1">
                <a:solidFill>
                  <a:schemeClr val="bg1"/>
                </a:solidFill>
              </a:rPr>
              <a:t>Випадаюче меню Коди HS</a:t>
            </a:r>
            <a:endParaRPr lang="de-DE" b="1">
              <a:solidFill>
                <a:schemeClr val="bg1"/>
              </a:solidFill>
              <a:cs typeface="Calibri"/>
            </a:endParaRPr>
          </a:p>
        </p:txBody>
      </p:sp>
      <p:pic>
        <p:nvPicPr>
          <p:cNvPr id="11" name="Grafik 10" descr="Ein Bild, das Text, Screenshot, Software, Zahl enthält.&#10;&#10;Automatisch generierte Beschreibung">
            <a:extLst>
              <a:ext uri="{FF2B5EF4-FFF2-40B4-BE49-F238E27FC236}">
                <a16:creationId xmlns:a16="http://schemas.microsoft.com/office/drawing/2014/main" id="{BC878CE2-3052-F19A-C53C-EEA383FBB109}"/>
              </a:ext>
            </a:extLst>
          </p:cNvPr>
          <p:cNvPicPr>
            <a:picLocks noChangeAspect="1"/>
          </p:cNvPicPr>
          <p:nvPr/>
        </p:nvPicPr>
        <p:blipFill>
          <a:blip r:embed="rId2"/>
          <a:stretch>
            <a:fillRect/>
          </a:stretch>
        </p:blipFill>
        <p:spPr>
          <a:xfrm>
            <a:off x="4700587" y="741880"/>
            <a:ext cx="7258050" cy="5614470"/>
          </a:xfrm>
          <a:prstGeom prst="rect">
            <a:avLst/>
          </a:prstGeom>
        </p:spPr>
      </p:pic>
      <p:sp>
        <p:nvSpPr>
          <p:cNvPr id="7" name="Textfeld 6">
            <a:extLst>
              <a:ext uri="{FF2B5EF4-FFF2-40B4-BE49-F238E27FC236}">
                <a16:creationId xmlns:a16="http://schemas.microsoft.com/office/drawing/2014/main" id="{00C8165A-5B9B-7562-2919-F78BDB77991A}"/>
              </a:ext>
            </a:extLst>
          </p:cNvPr>
          <p:cNvSpPr txBox="1"/>
          <p:nvPr/>
        </p:nvSpPr>
        <p:spPr>
          <a:xfrm>
            <a:off x="645659" y="5949509"/>
            <a:ext cx="2451101" cy="276999"/>
          </a:xfrm>
          <a:prstGeom prst="rect">
            <a:avLst/>
          </a:prstGeom>
          <a:solidFill>
            <a:schemeClr val="bg1">
              <a:lumMod val="95000"/>
            </a:schemeClr>
          </a:solidFill>
        </p:spPr>
        <p:txBody>
          <a:bodyPr wrap="square" lIns="91440" tIns="45720" rIns="91440" bIns="45720" rtlCol="0" anchor="t">
            <a:spAutoFit/>
          </a:bodyPr>
          <a:lstStyle/>
          <a:p>
            <a:r>
              <a:rPr lang="de-DE" sz="1200" b="1" u="sng"/>
              <a:t>Джерело: </a:t>
            </a:r>
            <a:r>
              <a:rPr lang="de-DE" sz="1200"/>
              <a:t>Європейська Комісія 24/06/2024</a:t>
            </a:r>
            <a:endParaRPr lang="de-DE" sz="1200">
              <a:cs typeface="Calibri"/>
            </a:endParaRPr>
          </a:p>
        </p:txBody>
      </p:sp>
      <p:sp>
        <p:nvSpPr>
          <p:cNvPr id="4" name="Rechteck: abgerundete Ecken 10">
            <a:extLst>
              <a:ext uri="{FF2B5EF4-FFF2-40B4-BE49-F238E27FC236}">
                <a16:creationId xmlns:a16="http://schemas.microsoft.com/office/drawing/2014/main" id="{9A3CD292-187B-29B4-FBDB-B2AB4C2C01CB}"/>
              </a:ext>
            </a:extLst>
          </p:cNvPr>
          <p:cNvSpPr/>
          <p:nvPr/>
        </p:nvSpPr>
        <p:spPr>
          <a:xfrm>
            <a:off x="644756" y="2262730"/>
            <a:ext cx="4201884" cy="23549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lnSpc>
                <a:spcPts val="2000"/>
              </a:lnSpc>
              <a:buSzPts val="800"/>
              <a:buFont typeface="Wingdings" panose="05000000000000000000" pitchFamily="2" charset="2"/>
              <a:buChar char="§"/>
            </a:pPr>
            <a:r>
              <a:rPr lang="de-DE" sz="2000" b="0" i="0" u="none" strike="noStrike" baseline="0" dirty="0">
                <a:solidFill>
                  <a:schemeClr val="bg1"/>
                </a:solidFill>
                <a:latin typeface="Arial"/>
                <a:cs typeface="Arial"/>
              </a:rPr>
              <a:t>Кількість цифр у </a:t>
            </a:r>
            <a:r>
              <a:rPr lang="de-DE" sz="2000" b="0" i="0" u="none" strike="noStrike" baseline="0" dirty="0" err="1">
                <a:solidFill>
                  <a:schemeClr val="bg1"/>
                </a:solidFill>
                <a:latin typeface="Arial"/>
                <a:cs typeface="Arial"/>
              </a:rPr>
              <a:t>коді</a:t>
            </a:r>
            <a:r>
              <a:rPr lang="de-DE" sz="2000" b="0" i="0" u="none" strike="noStrike" baseline="0" dirty="0">
                <a:solidFill>
                  <a:schemeClr val="bg1"/>
                </a:solidFill>
                <a:latin typeface="Arial"/>
                <a:cs typeface="Arial"/>
              </a:rPr>
              <a:t> </a:t>
            </a:r>
            <a:r>
              <a:rPr lang="de-DE" sz="2000" b="1" dirty="0">
                <a:solidFill>
                  <a:schemeClr val="bg1"/>
                </a:solidFill>
              </a:rPr>
              <a:t>HS</a:t>
            </a:r>
            <a:r>
              <a:rPr lang="de-DE" sz="2000" b="0" i="0" u="none" strike="noStrike" baseline="0" dirty="0">
                <a:solidFill>
                  <a:schemeClr val="bg1"/>
                </a:solidFill>
                <a:latin typeface="Arial"/>
                <a:cs typeface="Arial"/>
              </a:rPr>
              <a:t>, зазначена в Додатку I, є нормативною</a:t>
            </a:r>
          </a:p>
          <a:p>
            <a:pPr marL="285750" marR="0" indent="-285750" algn="l" rtl="0">
              <a:lnSpc>
                <a:spcPts val="2000"/>
              </a:lnSpc>
              <a:buSzPts val="800"/>
              <a:buFont typeface="Wingdings" panose="05000000000000000000" pitchFamily="2" charset="2"/>
              <a:buChar char="§"/>
            </a:pPr>
            <a:r>
              <a:rPr lang="de-DE" sz="2000" dirty="0">
                <a:solidFill>
                  <a:schemeClr val="bg1"/>
                </a:solidFill>
                <a:latin typeface="Arial"/>
                <a:cs typeface="Arial"/>
              </a:rPr>
              <a:t>Навіть якщо невеликі коди все ще можуть бути технічно представлені в системі, застосовується лише код з Додатку I</a:t>
            </a:r>
            <a:endParaRPr lang="de-DE" sz="2000" b="0" i="0" u="none" strike="noStrike" baseline="0" dirty="0">
              <a:solidFill>
                <a:schemeClr val="bg1"/>
              </a:solidFill>
              <a:latin typeface="Arial"/>
              <a:cs typeface="Arial"/>
            </a:endParaRPr>
          </a:p>
        </p:txBody>
      </p:sp>
    </p:spTree>
    <p:extLst>
      <p:ext uri="{BB962C8B-B14F-4D97-AF65-F5344CB8AC3E}">
        <p14:creationId xmlns:p14="http://schemas.microsoft.com/office/powerpoint/2010/main" val="224463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6B37A73-755C-F7BF-D84D-22C33238AB92}"/>
              </a:ext>
            </a:extLst>
          </p:cNvPr>
          <p:cNvSpPr>
            <a:spLocks noGrp="1"/>
          </p:cNvSpPr>
          <p:nvPr>
            <p:ph type="title"/>
          </p:nvPr>
        </p:nvSpPr>
        <p:spPr>
          <a:xfrm>
            <a:off x="838200" y="2002631"/>
            <a:ext cx="10515600" cy="2852737"/>
          </a:xfrm>
        </p:spPr>
        <p:txBody>
          <a:bodyPr>
            <a:normAutofit/>
          </a:bodyPr>
          <a:lstStyle/>
          <a:p>
            <a:pPr algn="r"/>
            <a:r>
              <a:rPr lang="de-DE" sz="7200" b="1"/>
              <a:t>Контроль - правові наслідки </a:t>
            </a:r>
          </a:p>
        </p:txBody>
      </p:sp>
      <p:sp>
        <p:nvSpPr>
          <p:cNvPr id="5" name="Foliennummernplatzhalter 4">
            <a:extLst>
              <a:ext uri="{FF2B5EF4-FFF2-40B4-BE49-F238E27FC236}">
                <a16:creationId xmlns:a16="http://schemas.microsoft.com/office/drawing/2014/main" id="{5A068F7E-8330-1F7B-211F-B316CC59C068}"/>
              </a:ext>
            </a:extLst>
          </p:cNvPr>
          <p:cNvSpPr>
            <a:spLocks noGrp="1"/>
          </p:cNvSpPr>
          <p:nvPr>
            <p:ph type="sldNum" sz="quarter" idx="12"/>
          </p:nvPr>
        </p:nvSpPr>
        <p:spPr/>
        <p:txBody>
          <a:bodyPr/>
          <a:lstStyle/>
          <a:p>
            <a:fld id="{EF7C1965-317C-3B42-B3F2-F0651D9CAB98}" type="slidenum">
              <a:rPr lang="de-DE" smtClean="0"/>
              <a:t>34</a:t>
            </a:fld>
            <a:endParaRPr lang="de-DE"/>
          </a:p>
        </p:txBody>
      </p:sp>
    </p:spTree>
    <p:extLst>
      <p:ext uri="{BB962C8B-B14F-4D97-AF65-F5344CB8AC3E}">
        <p14:creationId xmlns:p14="http://schemas.microsoft.com/office/powerpoint/2010/main" val="3983488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271E7D-4720-F5F8-4A6F-A2964257078C}"/>
              </a:ext>
            </a:extLst>
          </p:cNvPr>
          <p:cNvSpPr>
            <a:spLocks noGrp="1"/>
          </p:cNvSpPr>
          <p:nvPr>
            <p:ph type="title"/>
          </p:nvPr>
        </p:nvSpPr>
        <p:spPr/>
        <p:txBody>
          <a:bodyPr>
            <a:normAutofit/>
          </a:bodyPr>
          <a:lstStyle/>
          <a:p>
            <a:r>
              <a:rPr lang="de-DE" sz="3200" b="1">
                <a:latin typeface="Arial" panose="020B0604020202020204" pitchFamily="34" charset="0"/>
                <a:cs typeface="Arial" panose="020B0604020202020204" pitchFamily="34" charset="0"/>
              </a:rPr>
              <a:t>Можливі правові наслідки </a:t>
            </a:r>
          </a:p>
        </p:txBody>
      </p:sp>
      <p:sp>
        <p:nvSpPr>
          <p:cNvPr id="3" name="Inhaltsplatzhalter 2">
            <a:extLst>
              <a:ext uri="{FF2B5EF4-FFF2-40B4-BE49-F238E27FC236}">
                <a16:creationId xmlns:a16="http://schemas.microsoft.com/office/drawing/2014/main" id="{1E92FA2A-9E61-2E8D-DD54-BC3325878893}"/>
              </a:ext>
            </a:extLst>
          </p:cNvPr>
          <p:cNvSpPr>
            <a:spLocks noGrp="1"/>
          </p:cNvSpPr>
          <p:nvPr>
            <p:ph idx="1"/>
          </p:nvPr>
        </p:nvSpPr>
        <p:spPr>
          <a:xfrm>
            <a:off x="836613" y="1053375"/>
            <a:ext cx="10515600" cy="4946369"/>
          </a:xfrm>
        </p:spPr>
        <p:txBody>
          <a:bodyPr>
            <a:normAutofit fontScale="92500" lnSpcReduction="20000"/>
          </a:bodyPr>
          <a:lstStyle/>
          <a:p>
            <a:r>
              <a:rPr lang="de-DE" dirty="0"/>
              <a:t>Відповідальний контролюючий орган Первинні виробники: державні органи влади</a:t>
            </a:r>
          </a:p>
          <a:p>
            <a:r>
              <a:rPr lang="de-DE" dirty="0"/>
              <a:t>Імпорт: компетентний орган контролю BLE (підтримка митниці)</a:t>
            </a:r>
          </a:p>
          <a:p>
            <a:endParaRPr lang="de-DE" dirty="0"/>
          </a:p>
          <a:p>
            <a:r>
              <a:rPr lang="de-DE" dirty="0"/>
              <a:t>Можливі правові наслідки: </a:t>
            </a:r>
          </a:p>
          <a:p>
            <a:pPr lvl="1"/>
            <a:r>
              <a:rPr lang="de-DE" dirty="0"/>
              <a:t>Зобов'язання вжити коригувальних заходів, таких як</a:t>
            </a:r>
          </a:p>
          <a:p>
            <a:pPr lvl="2"/>
            <a:r>
              <a:rPr lang="de-DE" dirty="0"/>
              <a:t>Виправлення формальних порушень</a:t>
            </a:r>
          </a:p>
          <a:p>
            <a:pPr lvl="2"/>
            <a:r>
              <a:rPr lang="de-DE" dirty="0"/>
              <a:t>Запобігання розміщенню на ринку/постачанню/експорту</a:t>
            </a:r>
          </a:p>
          <a:p>
            <a:pPr lvl="2"/>
            <a:r>
              <a:rPr lang="de-DE" dirty="0"/>
              <a:t>Негайне вилучення або негайне відкликання</a:t>
            </a:r>
          </a:p>
          <a:p>
            <a:pPr lvl="2"/>
            <a:r>
              <a:rPr lang="de-DE" dirty="0"/>
              <a:t>Безоплатна передача або утилізація продукції</a:t>
            </a:r>
          </a:p>
          <a:p>
            <a:pPr lvl="1"/>
            <a:r>
              <a:rPr lang="de-DE" dirty="0"/>
              <a:t>Вилучення продукції</a:t>
            </a:r>
          </a:p>
          <a:p>
            <a:pPr lvl="1"/>
            <a:r>
              <a:rPr lang="de-DE" dirty="0"/>
              <a:t>Призупинення введення в обіг</a:t>
            </a:r>
          </a:p>
          <a:p>
            <a:pPr lvl="1"/>
            <a:r>
              <a:rPr lang="de-DE" dirty="0"/>
              <a:t>Штрафи (максимум 4% від загального річного обороту компанії в ЄС)</a:t>
            </a:r>
          </a:p>
          <a:p>
            <a:pPr lvl="1"/>
            <a:r>
              <a:rPr lang="de-DE" dirty="0"/>
              <a:t>Публікація про правопорушення </a:t>
            </a:r>
          </a:p>
          <a:p>
            <a:pPr lvl="1"/>
            <a:r>
              <a:rPr lang="de-DE" dirty="0"/>
              <a:t>Виключення з процедур закупівель (від 5 000 євро штрафу)</a:t>
            </a:r>
          </a:p>
          <a:p>
            <a:pPr lvl="1"/>
            <a:endParaRPr lang="de-DE" dirty="0"/>
          </a:p>
          <a:p>
            <a:pPr lvl="1"/>
            <a:endParaRPr lang="de-DE" dirty="0"/>
          </a:p>
        </p:txBody>
      </p:sp>
      <p:sp>
        <p:nvSpPr>
          <p:cNvPr id="4" name="Fußzeilenplatzhalter 3">
            <a:extLst>
              <a:ext uri="{FF2B5EF4-FFF2-40B4-BE49-F238E27FC236}">
                <a16:creationId xmlns:a16="http://schemas.microsoft.com/office/drawing/2014/main" id="{0AA076EF-8782-DEF3-5926-BBFFB9A7174B}"/>
              </a:ext>
            </a:extLst>
          </p:cNvPr>
          <p:cNvSpPr>
            <a:spLocks noGrp="1"/>
          </p:cNvSpPr>
          <p:nvPr>
            <p:ph type="ftr" sz="quarter" idx="11"/>
          </p:nvPr>
        </p:nvSpPr>
        <p:spPr/>
        <p:txBody>
          <a:bodyPr/>
          <a:lstStyle/>
          <a:p>
            <a:r>
              <a:rPr lang="de-DE"/>
              <a:t>Презентація EUDR HDH</a:t>
            </a:r>
          </a:p>
        </p:txBody>
      </p:sp>
      <p:sp>
        <p:nvSpPr>
          <p:cNvPr id="5" name="Foliennummernplatzhalter 4">
            <a:extLst>
              <a:ext uri="{FF2B5EF4-FFF2-40B4-BE49-F238E27FC236}">
                <a16:creationId xmlns:a16="http://schemas.microsoft.com/office/drawing/2014/main" id="{99E5F207-8FA1-094A-C0EF-40BED96AF399}"/>
              </a:ext>
            </a:extLst>
          </p:cNvPr>
          <p:cNvSpPr>
            <a:spLocks noGrp="1"/>
          </p:cNvSpPr>
          <p:nvPr>
            <p:ph type="sldNum" sz="quarter" idx="12"/>
          </p:nvPr>
        </p:nvSpPr>
        <p:spPr/>
        <p:txBody>
          <a:bodyPr/>
          <a:lstStyle/>
          <a:p>
            <a:fld id="{EF7C1965-317C-3B42-B3F2-F0651D9CAB98}" type="slidenum">
              <a:rPr lang="de-DE" smtClean="0"/>
              <a:t>35</a:t>
            </a:fld>
            <a:endParaRPr lang="de-DE"/>
          </a:p>
        </p:txBody>
      </p:sp>
    </p:spTree>
    <p:extLst>
      <p:ext uri="{BB962C8B-B14F-4D97-AF65-F5344CB8AC3E}">
        <p14:creationId xmlns:p14="http://schemas.microsoft.com/office/powerpoint/2010/main" val="4279831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6B37A73-755C-F7BF-D84D-22C33238AB92}"/>
              </a:ext>
            </a:extLst>
          </p:cNvPr>
          <p:cNvSpPr>
            <a:spLocks noGrp="1"/>
          </p:cNvSpPr>
          <p:nvPr>
            <p:ph type="title"/>
          </p:nvPr>
        </p:nvSpPr>
        <p:spPr>
          <a:xfrm>
            <a:off x="838200" y="2002631"/>
            <a:ext cx="10515600" cy="2852737"/>
          </a:xfrm>
        </p:spPr>
        <p:txBody>
          <a:bodyPr>
            <a:normAutofit/>
          </a:bodyPr>
          <a:lstStyle/>
          <a:p>
            <a:pPr algn="r"/>
            <a:r>
              <a:rPr lang="de-DE" sz="7200" b="1"/>
              <a:t>ПРИКЛАДИ КЕЙСІВ</a:t>
            </a:r>
          </a:p>
        </p:txBody>
      </p:sp>
      <p:sp>
        <p:nvSpPr>
          <p:cNvPr id="5" name="Foliennummernplatzhalter 4">
            <a:extLst>
              <a:ext uri="{FF2B5EF4-FFF2-40B4-BE49-F238E27FC236}">
                <a16:creationId xmlns:a16="http://schemas.microsoft.com/office/drawing/2014/main" id="{5A068F7E-8330-1F7B-211F-B316CC59C068}"/>
              </a:ext>
            </a:extLst>
          </p:cNvPr>
          <p:cNvSpPr>
            <a:spLocks noGrp="1"/>
          </p:cNvSpPr>
          <p:nvPr>
            <p:ph type="sldNum" sz="quarter" idx="12"/>
          </p:nvPr>
        </p:nvSpPr>
        <p:spPr/>
        <p:txBody>
          <a:bodyPr/>
          <a:lstStyle/>
          <a:p>
            <a:fld id="{EF7C1965-317C-3B42-B3F2-F0651D9CAB98}" type="slidenum">
              <a:rPr lang="de-DE" smtClean="0"/>
              <a:t>36</a:t>
            </a:fld>
            <a:endParaRPr lang="de-DE"/>
          </a:p>
        </p:txBody>
      </p:sp>
    </p:spTree>
    <p:extLst>
      <p:ext uri="{BB962C8B-B14F-4D97-AF65-F5344CB8AC3E}">
        <p14:creationId xmlns:p14="http://schemas.microsoft.com/office/powerpoint/2010/main" val="3759857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F921D2B-7319-E67F-98AB-512A58C5BB8C}"/>
              </a:ext>
            </a:extLst>
          </p:cNvPr>
          <p:cNvSpPr>
            <a:spLocks noGrp="1"/>
          </p:cNvSpPr>
          <p:nvPr>
            <p:ph type="title"/>
          </p:nvPr>
        </p:nvSpPr>
        <p:spPr/>
        <p:txBody>
          <a:bodyPr>
            <a:noAutofit/>
          </a:bodyPr>
          <a:lstStyle/>
          <a:p>
            <a:r>
              <a:rPr lang="de-DE" sz="2800" b="1">
                <a:latin typeface="Arial" panose="020B0604020202020204" pitchFamily="34" charset="0"/>
                <a:cs typeface="Arial" panose="020B0604020202020204" pitchFamily="34" charset="0"/>
              </a:rPr>
              <a:t>Практичний приклад: </a:t>
            </a:r>
            <a:r>
              <a:rPr lang="de-DE" sz="2800">
                <a:latin typeface="Arial" panose="020B0604020202020204" pitchFamily="34" charset="0"/>
                <a:cs typeface="Arial" panose="020B0604020202020204" pitchFamily="34" charset="0"/>
              </a:rPr>
              <a:t>процес імпорту компанії з ЄС</a:t>
            </a:r>
          </a:p>
        </p:txBody>
      </p:sp>
      <p:pic>
        <p:nvPicPr>
          <p:cNvPr id="8" name="Inhaltsplatzhalter 2" descr="Ein Bild, das Text, Screenshot, Schrift, Diagramm enthält.&#10;&#10;Automatisch generierte Beschreibung">
            <a:extLst>
              <a:ext uri="{FF2B5EF4-FFF2-40B4-BE49-F238E27FC236}">
                <a16:creationId xmlns:a16="http://schemas.microsoft.com/office/drawing/2014/main" id="{F9591230-6BC2-F59E-451F-D5469039844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27470" y="1397794"/>
            <a:ext cx="10133885" cy="4351338"/>
          </a:xfrm>
        </p:spPr>
      </p:pic>
      <p:sp>
        <p:nvSpPr>
          <p:cNvPr id="4" name="Fußzeilenplatzhalter 3">
            <a:extLst>
              <a:ext uri="{FF2B5EF4-FFF2-40B4-BE49-F238E27FC236}">
                <a16:creationId xmlns:a16="http://schemas.microsoft.com/office/drawing/2014/main" id="{A6F77934-47ED-B36A-AF7C-CFDA6C03DD96}"/>
              </a:ext>
            </a:extLst>
          </p:cNvPr>
          <p:cNvSpPr>
            <a:spLocks noGrp="1"/>
          </p:cNvSpPr>
          <p:nvPr>
            <p:ph type="ftr" sz="quarter" idx="11"/>
          </p:nvPr>
        </p:nvSpPr>
        <p:spPr/>
        <p:txBody>
          <a:bodyPr/>
          <a:lstStyle/>
          <a:p>
            <a:r>
              <a:rPr lang="de-DE"/>
              <a:t>Презентація EUDR HDH</a:t>
            </a:r>
          </a:p>
        </p:txBody>
      </p:sp>
      <p:sp>
        <p:nvSpPr>
          <p:cNvPr id="5" name="Foliennummernplatzhalter 4">
            <a:extLst>
              <a:ext uri="{FF2B5EF4-FFF2-40B4-BE49-F238E27FC236}">
                <a16:creationId xmlns:a16="http://schemas.microsoft.com/office/drawing/2014/main" id="{A997265F-97F4-E232-DA3F-A1957399C0CF}"/>
              </a:ext>
            </a:extLst>
          </p:cNvPr>
          <p:cNvSpPr>
            <a:spLocks noGrp="1"/>
          </p:cNvSpPr>
          <p:nvPr>
            <p:ph type="sldNum" sz="quarter" idx="12"/>
          </p:nvPr>
        </p:nvSpPr>
        <p:spPr/>
        <p:txBody>
          <a:bodyPr/>
          <a:lstStyle/>
          <a:p>
            <a:fld id="{EF7C1965-317C-3B42-B3F2-F0651D9CAB98}" type="slidenum">
              <a:rPr lang="de-DE" smtClean="0"/>
              <a:t>37</a:t>
            </a:fld>
            <a:endParaRPr lang="de-DE"/>
          </a:p>
        </p:txBody>
      </p:sp>
      <p:sp>
        <p:nvSpPr>
          <p:cNvPr id="2" name="Textfeld 1">
            <a:extLst>
              <a:ext uri="{FF2B5EF4-FFF2-40B4-BE49-F238E27FC236}">
                <a16:creationId xmlns:a16="http://schemas.microsoft.com/office/drawing/2014/main" id="{FDCBA29C-7A92-0039-6FA3-66944AE0786F}"/>
              </a:ext>
            </a:extLst>
          </p:cNvPr>
          <p:cNvSpPr txBox="1"/>
          <p:nvPr/>
        </p:nvSpPr>
        <p:spPr>
          <a:xfrm>
            <a:off x="1027469" y="5749132"/>
            <a:ext cx="10515600" cy="523220"/>
          </a:xfrm>
          <a:prstGeom prst="rect">
            <a:avLst/>
          </a:prstGeom>
          <a:solidFill>
            <a:srgbClr val="FFFF00"/>
          </a:solidFill>
        </p:spPr>
        <p:txBody>
          <a:bodyPr wrap="square" lIns="91440" tIns="45720" rIns="91440" bIns="45720" rtlCol="0" anchor="t">
            <a:spAutoFit/>
          </a:bodyPr>
          <a:lstStyle/>
          <a:p>
            <a:r>
              <a:rPr lang="de-DE" sz="1400" b="1" dirty="0">
                <a:solidFill>
                  <a:srgbClr val="FF0000"/>
                </a:solidFill>
                <a:latin typeface="Arial"/>
                <a:cs typeface="Arial"/>
              </a:rPr>
              <a:t>Джерело: Презентація Комісії ЄС, доступна на веб-сайті BLE: </a:t>
            </a:r>
            <a:r>
              <a:rPr lang="de-DE" sz="1400" b="1" dirty="0">
                <a:solidFill>
                  <a:srgbClr val="FF0000"/>
                </a:solidFill>
                <a:latin typeface="Arial"/>
                <a:cs typeface="Arial"/>
                <a:hlinkClick r:id="rId3"/>
              </a:rPr>
              <a:t>https://www.ble.de/DE/Themen/Wald-Holz/Entwaldungsfreie-Produkte/Lieferketten.html </a:t>
            </a:r>
            <a:r>
              <a:rPr lang="de-DE" sz="1400" b="1" dirty="0">
                <a:solidFill>
                  <a:srgbClr val="FF0000"/>
                </a:solidFill>
                <a:latin typeface="Arial"/>
                <a:cs typeface="Arial"/>
              </a:rPr>
              <a:t>(останнє відвідування 13.02.26)</a:t>
            </a:r>
          </a:p>
        </p:txBody>
      </p:sp>
    </p:spTree>
    <p:extLst>
      <p:ext uri="{BB962C8B-B14F-4D97-AF65-F5344CB8AC3E}">
        <p14:creationId xmlns:p14="http://schemas.microsoft.com/office/powerpoint/2010/main" val="518709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6B37A73-755C-F7BF-D84D-22C33238AB92}"/>
              </a:ext>
            </a:extLst>
          </p:cNvPr>
          <p:cNvSpPr>
            <a:spLocks noGrp="1"/>
          </p:cNvSpPr>
          <p:nvPr>
            <p:ph type="title"/>
          </p:nvPr>
        </p:nvSpPr>
        <p:spPr>
          <a:xfrm>
            <a:off x="838200" y="2002631"/>
            <a:ext cx="10515600" cy="2852737"/>
          </a:xfrm>
        </p:spPr>
        <p:txBody>
          <a:bodyPr>
            <a:normAutofit/>
          </a:bodyPr>
          <a:lstStyle/>
          <a:p>
            <a:r>
              <a:rPr lang="de-DE" sz="6600" b="1" dirty="0">
                <a:latin typeface="Aptos Display"/>
              </a:rPr>
              <a:t>Які </a:t>
            </a:r>
            <a:r>
              <a:rPr lang="de-DE" sz="6600" b="1" dirty="0" err="1">
                <a:latin typeface="Aptos Display"/>
              </a:rPr>
              <a:t>ще</a:t>
            </a:r>
            <a:r>
              <a:rPr lang="de-DE" sz="6600" b="1" dirty="0">
                <a:latin typeface="Aptos Display"/>
              </a:rPr>
              <a:t> </a:t>
            </a:r>
            <a:r>
              <a:rPr lang="de-DE" sz="6600" b="1" dirty="0" err="1">
                <a:latin typeface="Aptos Display"/>
              </a:rPr>
              <a:t>проблеми</a:t>
            </a:r>
            <a:r>
              <a:rPr lang="uk-UA" sz="6600" b="1" dirty="0">
                <a:latin typeface="Aptos Display"/>
              </a:rPr>
              <a:t> </a:t>
            </a:r>
            <a:r>
              <a:rPr lang="de-DE" sz="6600" b="1" dirty="0" err="1">
                <a:latin typeface="Aptos Display"/>
              </a:rPr>
              <a:t>існують</a:t>
            </a:r>
            <a:r>
              <a:rPr lang="de-DE" sz="6600" b="1" dirty="0">
                <a:latin typeface="Aptos Display"/>
              </a:rPr>
              <a:t>?</a:t>
            </a:r>
            <a:endParaRPr lang="de-DE" sz="6600" b="1" dirty="0"/>
          </a:p>
        </p:txBody>
      </p:sp>
      <p:sp>
        <p:nvSpPr>
          <p:cNvPr id="5" name="Foliennummernplatzhalter 4">
            <a:extLst>
              <a:ext uri="{FF2B5EF4-FFF2-40B4-BE49-F238E27FC236}">
                <a16:creationId xmlns:a16="http://schemas.microsoft.com/office/drawing/2014/main" id="{5A068F7E-8330-1F7B-211F-B316CC59C068}"/>
              </a:ext>
            </a:extLst>
          </p:cNvPr>
          <p:cNvSpPr>
            <a:spLocks noGrp="1"/>
          </p:cNvSpPr>
          <p:nvPr>
            <p:ph type="sldNum" sz="quarter" idx="12"/>
          </p:nvPr>
        </p:nvSpPr>
        <p:spPr/>
        <p:txBody>
          <a:bodyPr/>
          <a:lstStyle/>
          <a:p>
            <a:fld id="{EF7C1965-317C-3B42-B3F2-F0651D9CAB98}" type="slidenum">
              <a:rPr lang="de-DE" smtClean="0"/>
              <a:t>38</a:t>
            </a:fld>
            <a:endParaRPr lang="de-DE"/>
          </a:p>
        </p:txBody>
      </p:sp>
    </p:spTree>
    <p:extLst>
      <p:ext uri="{BB962C8B-B14F-4D97-AF65-F5344CB8AC3E}">
        <p14:creationId xmlns:p14="http://schemas.microsoft.com/office/powerpoint/2010/main" val="2964280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B980A-0047-3678-CAAB-C6760DD89F5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856F3BA-114B-8451-394D-90C66AB07E99}"/>
              </a:ext>
            </a:extLst>
          </p:cNvPr>
          <p:cNvSpPr>
            <a:spLocks noGrp="1"/>
          </p:cNvSpPr>
          <p:nvPr>
            <p:ph type="title"/>
          </p:nvPr>
        </p:nvSpPr>
        <p:spPr/>
        <p:txBody>
          <a:bodyPr>
            <a:normAutofit/>
          </a:bodyPr>
          <a:lstStyle/>
          <a:p>
            <a:r>
              <a:rPr lang="de-DE" sz="3200" b="1" dirty="0">
                <a:latin typeface="Arial" panose="020B0604020202020204" pitchFamily="34" charset="0"/>
                <a:cs typeface="Arial" panose="020B0604020202020204" pitchFamily="34" charset="0"/>
              </a:rPr>
              <a:t>Незрозумілі моменти</a:t>
            </a:r>
          </a:p>
        </p:txBody>
      </p:sp>
      <p:sp>
        <p:nvSpPr>
          <p:cNvPr id="3" name="Inhaltsplatzhalter 2">
            <a:extLst>
              <a:ext uri="{FF2B5EF4-FFF2-40B4-BE49-F238E27FC236}">
                <a16:creationId xmlns:a16="http://schemas.microsoft.com/office/drawing/2014/main" id="{00496FF7-E5DA-5820-0E54-1A31800DFE23}"/>
              </a:ext>
            </a:extLst>
          </p:cNvPr>
          <p:cNvSpPr>
            <a:spLocks noGrp="1"/>
          </p:cNvSpPr>
          <p:nvPr>
            <p:ph idx="1"/>
          </p:nvPr>
        </p:nvSpPr>
        <p:spPr>
          <a:xfrm>
            <a:off x="836613" y="1053375"/>
            <a:ext cx="10515600" cy="4946369"/>
          </a:xfrm>
        </p:spPr>
        <p:txBody>
          <a:bodyPr>
            <a:normAutofit fontScale="92500" lnSpcReduction="20000"/>
          </a:bodyPr>
          <a:lstStyle/>
          <a:p>
            <a:r>
              <a:rPr lang="de-DE" dirty="0"/>
              <a:t>Процес доопрацювання до 26.04, </a:t>
            </a:r>
            <a:r>
              <a:rPr lang="de-DE" dirty="0" err="1"/>
              <a:t>але</a:t>
            </a:r>
            <a:r>
              <a:rPr lang="de-DE" dirty="0"/>
              <a:t> KOM </a:t>
            </a:r>
            <a:r>
              <a:rPr lang="de-DE" dirty="0" err="1"/>
              <a:t>вже</a:t>
            </a:r>
            <a:r>
              <a:rPr lang="de-DE" dirty="0"/>
              <a:t> </a:t>
            </a:r>
            <a:r>
              <a:rPr lang="uk-UA" dirty="0"/>
              <a:t>було </a:t>
            </a:r>
            <a:r>
              <a:rPr lang="de-DE" dirty="0" err="1"/>
              <a:t>оголо</a:t>
            </a:r>
            <a:r>
              <a:rPr lang="uk-UA" dirty="0"/>
              <a:t>шено</a:t>
            </a:r>
            <a:r>
              <a:rPr lang="de-DE" dirty="0"/>
              <a:t>, що не має наміру вносити зміни до тексту закону</a:t>
            </a:r>
          </a:p>
          <a:p>
            <a:pPr marL="0" indent="0">
              <a:buNone/>
            </a:pPr>
            <a:r>
              <a:rPr lang="de-DE" sz="1500" u="sng" dirty="0"/>
              <a:t>Передача +1 </a:t>
            </a:r>
          </a:p>
          <a:p>
            <a:r>
              <a:rPr lang="de-DE" sz="1500" dirty="0"/>
              <a:t>Перший </a:t>
            </a:r>
            <a:r>
              <a:rPr lang="de-DE" sz="1500" dirty="0" err="1"/>
              <a:t>оператор наступного рівня </a:t>
            </a:r>
            <a:r>
              <a:rPr lang="de-DE" sz="1500" dirty="0"/>
              <a:t>повинен записати номер, який він отримує від </a:t>
            </a:r>
            <a:r>
              <a:rPr lang="de-DE" sz="1500" dirty="0" err="1"/>
              <a:t>оператора</a:t>
            </a:r>
            <a:r>
              <a:rPr lang="de-DE" sz="1500" dirty="0"/>
              <a:t>, і зберігати його протягом 5 років. Це призводить до різних питань: </a:t>
            </a:r>
          </a:p>
          <a:p>
            <a:pPr lvl="1"/>
            <a:r>
              <a:rPr lang="de-DE" sz="1000" dirty="0"/>
              <a:t>Як компанія має дізнатися, чи є вона 2-ю або 2+ ланкою в ланцюгу постачання? </a:t>
            </a:r>
          </a:p>
          <a:p>
            <a:pPr lvl="1"/>
            <a:r>
              <a:rPr lang="de-DE" sz="1000" dirty="0"/>
              <a:t>Як поводитися з постачальниками, які можуть бути як </a:t>
            </a:r>
            <a:r>
              <a:rPr lang="de-DE" sz="1000" dirty="0" err="1"/>
              <a:t>операторами</a:t>
            </a:r>
            <a:r>
              <a:rPr lang="de-DE" sz="1000" dirty="0"/>
              <a:t>, так і переробниками (трейдер, який продає деревину власного виробництва = </a:t>
            </a:r>
            <a:r>
              <a:rPr lang="de-DE" sz="1000" dirty="0" err="1"/>
              <a:t>оператор</a:t>
            </a:r>
            <a:r>
              <a:rPr lang="de-DE" sz="1000" dirty="0"/>
              <a:t>, купує деревину у власників лісів, які самі її зрубали = </a:t>
            </a:r>
            <a:r>
              <a:rPr lang="de-DE" sz="1000" dirty="0" err="1"/>
              <a:t>переробник</a:t>
            </a:r>
            <a:r>
              <a:rPr lang="de-DE" sz="1000" dirty="0"/>
              <a:t>)? </a:t>
            </a:r>
          </a:p>
          <a:p>
            <a:pPr lvl="1"/>
            <a:r>
              <a:rPr lang="de-DE" sz="1000" dirty="0"/>
              <a:t>Якщо в групі компаній є кілька компаній, які є незалежними юридичними особами, наприклад, компанія-закупівельник, чи поширюється </a:t>
            </a:r>
            <a:r>
              <a:rPr lang="de-DE" sz="1000" dirty="0" err="1"/>
              <a:t>зобов'язання передавати інформацію </a:t>
            </a:r>
            <a:r>
              <a:rPr lang="de-DE" sz="1000" dirty="0"/>
              <a:t>лише на другу ланку в ланцюжку? </a:t>
            </a:r>
            <a:endParaRPr lang="de-DE" sz="1400" dirty="0"/>
          </a:p>
          <a:p>
            <a:pPr lvl="1"/>
            <a:endParaRPr lang="de-DE" sz="1400" dirty="0"/>
          </a:p>
          <a:p>
            <a:pPr marL="0" indent="0">
              <a:buNone/>
            </a:pPr>
            <a:r>
              <a:rPr lang="de-DE" sz="1500" u="sng" dirty="0"/>
              <a:t>Зобов'язання щодо реєстрації для наступних ланок ланцюга, які не є KMU </a:t>
            </a:r>
          </a:p>
          <a:p>
            <a:r>
              <a:rPr lang="de-DE" sz="1500" dirty="0"/>
              <a:t>Відповідно до ст. 5.2, </a:t>
            </a:r>
            <a:r>
              <a:rPr lang="de-DE" sz="1500" dirty="0" err="1"/>
              <a:t>не</a:t>
            </a:r>
            <a:r>
              <a:rPr lang="uk-UA" sz="1500" dirty="0"/>
              <a:t> </a:t>
            </a:r>
            <a:r>
              <a:rPr lang="de-DE" sz="1500" u="sng" dirty="0"/>
              <a:t>KMU</a:t>
            </a:r>
            <a:r>
              <a:rPr lang="de-DE" sz="1500" dirty="0"/>
              <a:t>, що перебувають у кінцевій ланці ланцюга, повинні зареєструватися в базі даних ІС. Однак ця реєстрація не має сенсу, оскільки, якщо розглядати їх ізольовано, не-юридичні особи не забезпечують відстеження торговельних ланцюгів. Оскільки вони не повинні виконувати жодних додаткових зобов'язань як учасники ринку переробки та збуту, то й можливості для перевірок тут невеликі. </a:t>
            </a:r>
          </a:p>
          <a:p>
            <a:endParaRPr lang="de-DE" sz="1500" dirty="0"/>
          </a:p>
          <a:p>
            <a:pPr marL="0" indent="0">
              <a:buNone/>
            </a:pPr>
            <a:r>
              <a:rPr lang="de-DE" sz="1500" u="sng" dirty="0"/>
              <a:t>Продаж деревини на складі </a:t>
            </a:r>
          </a:p>
          <a:p>
            <a:r>
              <a:rPr lang="de-DE" sz="1500" dirty="0"/>
              <a:t>Якщо деревина продається на біржі, то після останніх змін до EUDR у ланцюгу переробки та збуту виникають труднощі. Оскільки продаж деревини на складі сам по собі не є процесом, що має відношення до EUDR, покупці автоматично стають учасниками ринку, коли вони продають перероблену деревину, і часто не отримують вигоди від спрощень для малих та мікровиробників. Їм також доведеться збирати геодані для купівлі запасів і передавати їх своїм клієнтам. З боку лісового господарства особливо постраждають малі підприємства, які не організовують власні рубки. </a:t>
            </a:r>
          </a:p>
          <a:p>
            <a:pPr marL="0" indent="0">
              <a:buNone/>
            </a:pPr>
            <a:endParaRPr lang="de-DE" sz="1400" dirty="0"/>
          </a:p>
          <a:p>
            <a:pPr lvl="1"/>
            <a:endParaRPr lang="de-DE" sz="1000" dirty="0"/>
          </a:p>
        </p:txBody>
      </p:sp>
      <p:sp>
        <p:nvSpPr>
          <p:cNvPr id="4" name="Fußzeilenplatzhalter 3">
            <a:extLst>
              <a:ext uri="{FF2B5EF4-FFF2-40B4-BE49-F238E27FC236}">
                <a16:creationId xmlns:a16="http://schemas.microsoft.com/office/drawing/2014/main" id="{810BA1A5-D937-819C-8A40-9D5317D255C5}"/>
              </a:ext>
            </a:extLst>
          </p:cNvPr>
          <p:cNvSpPr>
            <a:spLocks noGrp="1"/>
          </p:cNvSpPr>
          <p:nvPr>
            <p:ph type="ftr" sz="quarter" idx="11"/>
          </p:nvPr>
        </p:nvSpPr>
        <p:spPr/>
        <p:txBody>
          <a:bodyPr/>
          <a:lstStyle/>
          <a:p>
            <a:r>
              <a:rPr lang="de-DE"/>
              <a:t>Презентація EUDR HDH</a:t>
            </a:r>
          </a:p>
        </p:txBody>
      </p:sp>
      <p:sp>
        <p:nvSpPr>
          <p:cNvPr id="5" name="Foliennummernplatzhalter 4">
            <a:extLst>
              <a:ext uri="{FF2B5EF4-FFF2-40B4-BE49-F238E27FC236}">
                <a16:creationId xmlns:a16="http://schemas.microsoft.com/office/drawing/2014/main" id="{6A6B2A5F-940E-3306-4C39-9BDF4B54082A}"/>
              </a:ext>
            </a:extLst>
          </p:cNvPr>
          <p:cNvSpPr>
            <a:spLocks noGrp="1"/>
          </p:cNvSpPr>
          <p:nvPr>
            <p:ph type="sldNum" sz="quarter" idx="12"/>
          </p:nvPr>
        </p:nvSpPr>
        <p:spPr/>
        <p:txBody>
          <a:bodyPr/>
          <a:lstStyle/>
          <a:p>
            <a:fld id="{EF7C1965-317C-3B42-B3F2-F0651D9CAB98}" type="slidenum">
              <a:rPr lang="de-DE" smtClean="0"/>
              <a:t>39</a:t>
            </a:fld>
            <a:endParaRPr lang="de-DE"/>
          </a:p>
        </p:txBody>
      </p:sp>
    </p:spTree>
    <p:extLst>
      <p:ext uri="{BB962C8B-B14F-4D97-AF65-F5344CB8AC3E}">
        <p14:creationId xmlns:p14="http://schemas.microsoft.com/office/powerpoint/2010/main" val="1343514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F07CCE2-4587-02D4-09A6-41D7A2C622D6}"/>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0B015569-C16A-8F89-AEBE-6D0CE3247AE7}"/>
              </a:ext>
            </a:extLst>
          </p:cNvPr>
          <p:cNvSpPr>
            <a:spLocks noGrp="1"/>
          </p:cNvSpPr>
          <p:nvPr>
            <p:ph type="title"/>
          </p:nvPr>
        </p:nvSpPr>
        <p:spPr>
          <a:xfrm>
            <a:off x="500742" y="2002631"/>
            <a:ext cx="11226969" cy="3664522"/>
          </a:xfrm>
        </p:spPr>
        <p:txBody>
          <a:bodyPr>
            <a:normAutofit fontScale="90000"/>
          </a:bodyPr>
          <a:lstStyle/>
          <a:p>
            <a:pPr algn="l"/>
            <a:br>
              <a:rPr lang="de-DE" sz="7200" b="1" dirty="0"/>
            </a:br>
            <a:br>
              <a:rPr lang="de-DE" sz="7200" b="1" dirty="0"/>
            </a:br>
            <a:r>
              <a:rPr lang="de-DE" sz="7200" b="1" dirty="0"/>
              <a:t>EUDR </a:t>
            </a:r>
            <a:br>
              <a:rPr lang="de-DE" sz="7200" b="1" dirty="0"/>
            </a:br>
            <a:r>
              <a:rPr lang="de-DE" sz="7200" b="1" dirty="0"/>
              <a:t>(EU) 2023/1115 (EUDR)</a:t>
            </a:r>
            <a:br>
              <a:rPr lang="de-DE" sz="7200" b="1" dirty="0"/>
            </a:br>
            <a:r>
              <a:rPr lang="de-DE" sz="7200" b="1" dirty="0"/>
              <a:t>в т.ч.</a:t>
            </a:r>
            <a:br>
              <a:rPr lang="de-DE" sz="7200" b="1" dirty="0"/>
            </a:br>
            <a:r>
              <a:rPr lang="de-DE" sz="7200" b="1" dirty="0"/>
              <a:t>(ЄС) 2025/2650 </a:t>
            </a:r>
            <a:r>
              <a:rPr lang="de-DE" sz="3600" b="1" dirty="0"/>
              <a:t>(Регламент </a:t>
            </a:r>
            <a:r>
              <a:rPr lang="de-DE" sz="3600" b="1" dirty="0" err="1"/>
              <a:t>про</a:t>
            </a:r>
            <a:r>
              <a:rPr lang="de-DE" sz="3600" b="1" dirty="0"/>
              <a:t> </a:t>
            </a:r>
            <a:r>
              <a:rPr lang="de-DE" sz="3600" b="1" dirty="0" err="1"/>
              <a:t>внесення</a:t>
            </a:r>
            <a:r>
              <a:rPr lang="de-DE" sz="3600" b="1" dirty="0"/>
              <a:t> </a:t>
            </a:r>
            <a:r>
              <a:rPr lang="de-DE" sz="3600" b="1" dirty="0" err="1"/>
              <a:t>змін</a:t>
            </a:r>
            <a:r>
              <a:rPr lang="de-DE" sz="3600" b="1" dirty="0"/>
              <a:t> </a:t>
            </a:r>
            <a:r>
              <a:rPr lang="de-DE" sz="3600" b="1" dirty="0" err="1"/>
              <a:t>до</a:t>
            </a:r>
            <a:r>
              <a:rPr lang="de-DE" sz="3600" b="1" dirty="0"/>
              <a:t> EUDR</a:t>
            </a:r>
            <a:r>
              <a:rPr lang="de-DE" sz="7200" b="1" dirty="0"/>
              <a:t>)</a:t>
            </a:r>
          </a:p>
        </p:txBody>
      </p:sp>
      <p:sp>
        <p:nvSpPr>
          <p:cNvPr id="5" name="Foliennummernplatzhalter 4">
            <a:extLst>
              <a:ext uri="{FF2B5EF4-FFF2-40B4-BE49-F238E27FC236}">
                <a16:creationId xmlns:a16="http://schemas.microsoft.com/office/drawing/2014/main" id="{DE9A7CB0-4FB2-AE84-3801-6154608D202E}"/>
              </a:ext>
            </a:extLst>
          </p:cNvPr>
          <p:cNvSpPr>
            <a:spLocks noGrp="1"/>
          </p:cNvSpPr>
          <p:nvPr>
            <p:ph type="sldNum" sz="quarter" idx="12"/>
          </p:nvPr>
        </p:nvSpPr>
        <p:spPr/>
        <p:txBody>
          <a:bodyPr/>
          <a:lstStyle/>
          <a:p>
            <a:fld id="{EF7C1965-317C-3B42-B3F2-F0651D9CAB98}" type="slidenum">
              <a:rPr lang="de-DE" smtClean="0"/>
              <a:t>4</a:t>
            </a:fld>
            <a:endParaRPr lang="de-DE"/>
          </a:p>
        </p:txBody>
      </p:sp>
    </p:spTree>
    <p:extLst>
      <p:ext uri="{BB962C8B-B14F-4D97-AF65-F5344CB8AC3E}">
        <p14:creationId xmlns:p14="http://schemas.microsoft.com/office/powerpoint/2010/main" val="2376590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D5E13-0936-BBF5-71A4-53472A1BB66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C5B6439-452F-149C-D552-BEBA99F1844C}"/>
              </a:ext>
            </a:extLst>
          </p:cNvPr>
          <p:cNvSpPr>
            <a:spLocks noGrp="1"/>
          </p:cNvSpPr>
          <p:nvPr>
            <p:ph type="title"/>
          </p:nvPr>
        </p:nvSpPr>
        <p:spPr/>
        <p:txBody>
          <a:bodyPr>
            <a:normAutofit/>
          </a:bodyPr>
          <a:lstStyle/>
          <a:p>
            <a:r>
              <a:rPr lang="de-DE" sz="3200" b="1" dirty="0">
                <a:latin typeface="Arial" panose="020B0604020202020204" pitchFamily="34" charset="0"/>
                <a:cs typeface="Arial" panose="020B0604020202020204" pitchFamily="34" charset="0"/>
              </a:rPr>
              <a:t>Незрозумілі моменти II</a:t>
            </a:r>
          </a:p>
        </p:txBody>
      </p:sp>
      <p:sp>
        <p:nvSpPr>
          <p:cNvPr id="3" name="Inhaltsplatzhalter 2">
            <a:extLst>
              <a:ext uri="{FF2B5EF4-FFF2-40B4-BE49-F238E27FC236}">
                <a16:creationId xmlns:a16="http://schemas.microsoft.com/office/drawing/2014/main" id="{27F4AEED-E119-ABD5-C6B7-C82DC577978C}"/>
              </a:ext>
            </a:extLst>
          </p:cNvPr>
          <p:cNvSpPr>
            <a:spLocks noGrp="1"/>
          </p:cNvSpPr>
          <p:nvPr>
            <p:ph idx="1"/>
          </p:nvPr>
        </p:nvSpPr>
        <p:spPr>
          <a:xfrm>
            <a:off x="836613" y="1053375"/>
            <a:ext cx="10515600" cy="4946369"/>
          </a:xfrm>
        </p:spPr>
        <p:txBody>
          <a:bodyPr>
            <a:normAutofit/>
          </a:bodyPr>
          <a:lstStyle/>
          <a:p>
            <a:pPr marL="0" indent="0">
              <a:buNone/>
            </a:pPr>
            <a:r>
              <a:rPr lang="de-DE" sz="1400" dirty="0"/>
              <a:t>Реімпорт </a:t>
            </a:r>
          </a:p>
          <a:p>
            <a:r>
              <a:rPr lang="de-DE" sz="1400" dirty="0"/>
              <a:t>Досі бракує нормативно-правових актів щодо реімпорту. Зазвичай, при експорті целюлози, наприклад, не буде ні геоданих, ні ідентифікаційних номерів, оскільки целюлозний завод є </a:t>
            </a:r>
            <a:r>
              <a:rPr lang="de-DE" sz="1400" dirty="0" err="1"/>
              <a:t>оператором</a:t>
            </a:r>
            <a:r>
              <a:rPr lang="de-DE" sz="1400" dirty="0"/>
              <a:t> </a:t>
            </a:r>
            <a:r>
              <a:rPr lang="de-DE" sz="1400" dirty="0" err="1"/>
              <a:t>переробки</a:t>
            </a:r>
            <a:r>
              <a:rPr lang="de-DE" sz="1400" dirty="0"/>
              <a:t>, тому при </a:t>
            </a:r>
            <a:r>
              <a:rPr lang="de-DE" sz="1400" dirty="0" err="1"/>
              <a:t>реімпорті</a:t>
            </a:r>
            <a:r>
              <a:rPr lang="de-DE" sz="1400" dirty="0"/>
              <a:t> не </a:t>
            </a:r>
            <a:r>
              <a:rPr lang="de-DE" sz="1400" dirty="0" err="1"/>
              <a:t>буде</a:t>
            </a:r>
            <a:r>
              <a:rPr lang="de-DE" sz="1400" dirty="0"/>
              <a:t> жодного номера, на який можна посилатися. </a:t>
            </a:r>
          </a:p>
          <a:p>
            <a:endParaRPr lang="de-DE" sz="1200" dirty="0"/>
          </a:p>
          <a:p>
            <a:pPr marL="0" indent="0">
              <a:buNone/>
            </a:pPr>
            <a:r>
              <a:rPr lang="de-DE" sz="1400" u="sng" dirty="0"/>
              <a:t>Імпорт з третіх країн через торгові онлайн-платформи </a:t>
            </a:r>
          </a:p>
          <a:p>
            <a:r>
              <a:rPr lang="de-DE" sz="1400" dirty="0"/>
              <a:t>Якщо між кінцевим споживачем відповідного товару в ЄС і продавцем, який працює в третій країні, існує лише одна торгова платформа, то </a:t>
            </a:r>
            <a:r>
              <a:rPr lang="de-DE" sz="1400" dirty="0" err="1"/>
              <a:t>наразі</a:t>
            </a:r>
            <a:r>
              <a:rPr lang="de-DE" sz="1400" dirty="0"/>
              <a:t> EUDR не має відправної точки для охоплення товару відповідно до ст. 7. Торговий майданчик виключається, продавець не повинен надавати жодних даних, а кінцевий споживач стає "</a:t>
            </a:r>
            <a:r>
              <a:rPr lang="de-DE" sz="1400" dirty="0" err="1"/>
              <a:t>оператором</a:t>
            </a:r>
            <a:r>
              <a:rPr lang="de-DE" sz="1400" dirty="0"/>
              <a:t>" відповідно до ст. 7, до якого органи нагляду не мають доступу.</a:t>
            </a:r>
          </a:p>
          <a:p>
            <a:pPr marL="0" indent="0">
              <a:buNone/>
            </a:pPr>
            <a:endParaRPr lang="de-DE" sz="1400" dirty="0"/>
          </a:p>
          <a:p>
            <a:pPr marL="0" indent="0">
              <a:buNone/>
            </a:pPr>
            <a:r>
              <a:rPr lang="de-DE" sz="1400" u="sng" dirty="0"/>
              <a:t>Робота з запасами товарів після 2029 року</a:t>
            </a:r>
          </a:p>
          <a:p>
            <a:r>
              <a:rPr lang="de-DE" sz="1400" dirty="0"/>
              <a:t>31 грудня 2029 року є кінцевою датою як </a:t>
            </a:r>
            <a:r>
              <a:rPr lang="de-DE" sz="1400" dirty="0" err="1"/>
              <a:t>для</a:t>
            </a:r>
            <a:r>
              <a:rPr lang="de-DE" sz="1400" dirty="0"/>
              <a:t> EUDR, так і для відповідних продуктів перехідного періоду з 23.06.23 по 26.12.26. Багато запасів товарів, ймовірно, все ще датуються цим періодом і після цього більше не будуть доступними на ринку (вони більше не матимуть посилального номера або ідентифікаційного номера відповідно до ст. 3).</a:t>
            </a:r>
          </a:p>
          <a:p>
            <a:pPr marL="0" indent="0">
              <a:buNone/>
            </a:pPr>
            <a:endParaRPr lang="de-DE" sz="1200" dirty="0"/>
          </a:p>
          <a:p>
            <a:pPr marL="457200" lvl="1" indent="0">
              <a:buNone/>
            </a:pPr>
            <a:endParaRPr lang="de-DE" sz="1400" dirty="0"/>
          </a:p>
          <a:p>
            <a:pPr marL="0" indent="0">
              <a:buNone/>
            </a:pPr>
            <a:endParaRPr lang="de-DE" sz="1400" dirty="0"/>
          </a:p>
          <a:p>
            <a:pPr lvl="1"/>
            <a:endParaRPr lang="de-DE" sz="1000" dirty="0"/>
          </a:p>
        </p:txBody>
      </p:sp>
      <p:sp>
        <p:nvSpPr>
          <p:cNvPr id="4" name="Fußzeilenplatzhalter 3">
            <a:extLst>
              <a:ext uri="{FF2B5EF4-FFF2-40B4-BE49-F238E27FC236}">
                <a16:creationId xmlns:a16="http://schemas.microsoft.com/office/drawing/2014/main" id="{45B8A7EA-E459-9B97-67CE-37EFDA71B7B6}"/>
              </a:ext>
            </a:extLst>
          </p:cNvPr>
          <p:cNvSpPr>
            <a:spLocks noGrp="1"/>
          </p:cNvSpPr>
          <p:nvPr>
            <p:ph type="ftr" sz="quarter" idx="11"/>
          </p:nvPr>
        </p:nvSpPr>
        <p:spPr/>
        <p:txBody>
          <a:bodyPr/>
          <a:lstStyle/>
          <a:p>
            <a:r>
              <a:rPr lang="de-DE"/>
              <a:t>Презентація EUDR HDH</a:t>
            </a:r>
          </a:p>
        </p:txBody>
      </p:sp>
      <p:sp>
        <p:nvSpPr>
          <p:cNvPr id="5" name="Foliennummernplatzhalter 4">
            <a:extLst>
              <a:ext uri="{FF2B5EF4-FFF2-40B4-BE49-F238E27FC236}">
                <a16:creationId xmlns:a16="http://schemas.microsoft.com/office/drawing/2014/main" id="{0F10D1A7-9021-6CA9-8F79-9BBC11A43EB7}"/>
              </a:ext>
            </a:extLst>
          </p:cNvPr>
          <p:cNvSpPr>
            <a:spLocks noGrp="1"/>
          </p:cNvSpPr>
          <p:nvPr>
            <p:ph type="sldNum" sz="quarter" idx="12"/>
          </p:nvPr>
        </p:nvSpPr>
        <p:spPr/>
        <p:txBody>
          <a:bodyPr/>
          <a:lstStyle/>
          <a:p>
            <a:fld id="{EF7C1965-317C-3B42-B3F2-F0651D9CAB98}" type="slidenum">
              <a:rPr lang="de-DE" smtClean="0"/>
              <a:t>40</a:t>
            </a:fld>
            <a:endParaRPr lang="de-DE"/>
          </a:p>
        </p:txBody>
      </p:sp>
    </p:spTree>
    <p:extLst>
      <p:ext uri="{BB962C8B-B14F-4D97-AF65-F5344CB8AC3E}">
        <p14:creationId xmlns:p14="http://schemas.microsoft.com/office/powerpoint/2010/main" val="1295426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E2160-23A8-284B-1028-2BB1C953963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7FE1799-2A19-982A-BC9D-5EDFB334DED8}"/>
              </a:ext>
            </a:extLst>
          </p:cNvPr>
          <p:cNvSpPr>
            <a:spLocks noGrp="1"/>
          </p:cNvSpPr>
          <p:nvPr>
            <p:ph type="title"/>
          </p:nvPr>
        </p:nvSpPr>
        <p:spPr/>
        <p:txBody>
          <a:bodyPr>
            <a:normAutofit/>
          </a:bodyPr>
          <a:lstStyle/>
          <a:p>
            <a:r>
              <a:rPr lang="de-DE" sz="3200" b="1" dirty="0">
                <a:latin typeface="Arial" panose="020B0604020202020204" pitchFamily="34" charset="0"/>
                <a:cs typeface="Arial" panose="020B0604020202020204" pitchFamily="34" charset="0"/>
              </a:rPr>
              <a:t>Торгівля з іноземними країнами</a:t>
            </a:r>
          </a:p>
        </p:txBody>
      </p:sp>
      <p:sp>
        <p:nvSpPr>
          <p:cNvPr id="3" name="Inhaltsplatzhalter 2">
            <a:extLst>
              <a:ext uri="{FF2B5EF4-FFF2-40B4-BE49-F238E27FC236}">
                <a16:creationId xmlns:a16="http://schemas.microsoft.com/office/drawing/2014/main" id="{746FB7B5-D291-D5EA-387D-B0C18F36078F}"/>
              </a:ext>
            </a:extLst>
          </p:cNvPr>
          <p:cNvSpPr>
            <a:spLocks noGrp="1"/>
          </p:cNvSpPr>
          <p:nvPr>
            <p:ph idx="1"/>
          </p:nvPr>
        </p:nvSpPr>
        <p:spPr>
          <a:xfrm>
            <a:off x="836613" y="1053375"/>
            <a:ext cx="10515600" cy="4946369"/>
          </a:xfrm>
        </p:spPr>
        <p:txBody>
          <a:bodyPr>
            <a:normAutofit/>
          </a:bodyPr>
          <a:lstStyle/>
          <a:p>
            <a:pPr marL="457200" lvl="1" indent="0">
              <a:buNone/>
            </a:pPr>
            <a:r>
              <a:rPr lang="de-DE" sz="1800" i="1" dirty="0"/>
              <a:t>"Визнаючи, що виробництво зазначених товарів на території Сполучених Штатів становить лише незначний ризик для глобального вирубування лісів, Європейський Союз зобов'язується працювати над вирішенням занепокоєння американських виробників та експортерів щодо Регламенту ЄС про вирубування лісів з метою уникнення надмірного впливу на торгівлю між США та ЄС". </a:t>
            </a:r>
            <a:r>
              <a:rPr lang="de-DE" sz="1800" dirty="0"/>
              <a:t>(Комісія ЄС, вересень 2025 року)</a:t>
            </a:r>
          </a:p>
          <a:p>
            <a:pPr marL="457200" lvl="1" indent="0">
              <a:buNone/>
            </a:pPr>
            <a:endParaRPr lang="de-DE" sz="1800" dirty="0"/>
          </a:p>
          <a:p>
            <a:pPr marL="457200" lvl="1" indent="0">
              <a:buNone/>
            </a:pPr>
            <a:endParaRPr lang="de-DE" sz="1800" dirty="0"/>
          </a:p>
          <a:p>
            <a:pPr marL="457200" lvl="1" indent="0">
              <a:buNone/>
            </a:pPr>
            <a:endParaRPr lang="de-DE" sz="1800" dirty="0"/>
          </a:p>
          <a:p>
            <a:pPr marL="457200" lvl="1" indent="0">
              <a:buNone/>
            </a:pPr>
            <a:endParaRPr lang="de-DE" dirty="0"/>
          </a:p>
        </p:txBody>
      </p:sp>
      <p:sp>
        <p:nvSpPr>
          <p:cNvPr id="4" name="Fußzeilenplatzhalter 3">
            <a:extLst>
              <a:ext uri="{FF2B5EF4-FFF2-40B4-BE49-F238E27FC236}">
                <a16:creationId xmlns:a16="http://schemas.microsoft.com/office/drawing/2014/main" id="{7806DB0F-55ED-42EE-3A42-E50F7FE6BD5F}"/>
              </a:ext>
            </a:extLst>
          </p:cNvPr>
          <p:cNvSpPr>
            <a:spLocks noGrp="1"/>
          </p:cNvSpPr>
          <p:nvPr>
            <p:ph type="ftr" sz="quarter" idx="11"/>
          </p:nvPr>
        </p:nvSpPr>
        <p:spPr/>
        <p:txBody>
          <a:bodyPr/>
          <a:lstStyle/>
          <a:p>
            <a:r>
              <a:rPr lang="de-DE"/>
              <a:t>Презентація EUDR HDH</a:t>
            </a:r>
          </a:p>
        </p:txBody>
      </p:sp>
      <p:sp>
        <p:nvSpPr>
          <p:cNvPr id="5" name="Foliennummernplatzhalter 4">
            <a:extLst>
              <a:ext uri="{FF2B5EF4-FFF2-40B4-BE49-F238E27FC236}">
                <a16:creationId xmlns:a16="http://schemas.microsoft.com/office/drawing/2014/main" id="{380CDFCE-F6F4-2F23-FB13-AF78E3426DA3}"/>
              </a:ext>
            </a:extLst>
          </p:cNvPr>
          <p:cNvSpPr>
            <a:spLocks noGrp="1"/>
          </p:cNvSpPr>
          <p:nvPr>
            <p:ph type="sldNum" sz="quarter" idx="12"/>
          </p:nvPr>
        </p:nvSpPr>
        <p:spPr/>
        <p:txBody>
          <a:bodyPr/>
          <a:lstStyle/>
          <a:p>
            <a:fld id="{EF7C1965-317C-3B42-B3F2-F0651D9CAB98}" type="slidenum">
              <a:rPr lang="de-DE" smtClean="0"/>
              <a:t>41</a:t>
            </a:fld>
            <a:endParaRPr lang="de-DE"/>
          </a:p>
        </p:txBody>
      </p:sp>
      <p:sp>
        <p:nvSpPr>
          <p:cNvPr id="6" name="Textfeld 5">
            <a:extLst>
              <a:ext uri="{FF2B5EF4-FFF2-40B4-BE49-F238E27FC236}">
                <a16:creationId xmlns:a16="http://schemas.microsoft.com/office/drawing/2014/main" id="{66B94FF1-5BD4-3853-7EFC-9E0436386F06}"/>
              </a:ext>
            </a:extLst>
          </p:cNvPr>
          <p:cNvSpPr txBox="1"/>
          <p:nvPr/>
        </p:nvSpPr>
        <p:spPr>
          <a:xfrm>
            <a:off x="422029" y="2560014"/>
            <a:ext cx="7268308" cy="2585323"/>
          </a:xfrm>
          <a:prstGeom prst="rect">
            <a:avLst/>
          </a:prstGeom>
          <a:noFill/>
        </p:spPr>
        <p:txBody>
          <a:bodyPr wrap="square" rtlCol="0">
            <a:spAutoFit/>
          </a:bodyPr>
          <a:lstStyle/>
          <a:p>
            <a:r>
              <a:rPr lang="de-DE" dirty="0" err="1"/>
              <a:t>Визначення </a:t>
            </a:r>
            <a:r>
              <a:rPr lang="de-DE" dirty="0"/>
              <a:t>EUDR: "</a:t>
            </a:r>
            <a:r>
              <a:rPr lang="de-DE" i="1" dirty="0"/>
              <a:t>мікро- або малі первинні виробники" означає операторів будь-якої організаційно-правової форми, які є фізичними особами або мікро- або малими підприємствами, створеними в країні (...), що класифікується як країна з низьким рівнем ризику, і (...) які розміщують на ринку або експортують відповідну продукцію, яку ці оператори виростили, зібрали, видобули або виростили на відповідних землях (...) в цій країні</a:t>
            </a:r>
            <a:r>
              <a:rPr lang="de-DE" dirty="0"/>
              <a:t>; (...)</a:t>
            </a:r>
          </a:p>
          <a:p>
            <a:r>
              <a:rPr lang="de-DE" dirty="0">
                <a:sym typeface="Wingdings" pitchFamily="2" charset="2"/>
              </a:rPr>
              <a:t> Не обов'язково має бути розташоване в ЄС</a:t>
            </a:r>
            <a:endParaRPr lang="de-DE" dirty="0"/>
          </a:p>
          <a:p>
            <a:endParaRPr lang="de-DE" dirty="0"/>
          </a:p>
        </p:txBody>
      </p:sp>
      <p:sp>
        <p:nvSpPr>
          <p:cNvPr id="7" name="Textfeld 6">
            <a:extLst>
              <a:ext uri="{FF2B5EF4-FFF2-40B4-BE49-F238E27FC236}">
                <a16:creationId xmlns:a16="http://schemas.microsoft.com/office/drawing/2014/main" id="{8CB20740-0114-CC36-291C-AAFDD9A4D689}"/>
              </a:ext>
            </a:extLst>
          </p:cNvPr>
          <p:cNvSpPr txBox="1"/>
          <p:nvPr/>
        </p:nvSpPr>
        <p:spPr>
          <a:xfrm>
            <a:off x="422029" y="4788962"/>
            <a:ext cx="8761885" cy="2031325"/>
          </a:xfrm>
          <a:prstGeom prst="rect">
            <a:avLst/>
          </a:prstGeom>
          <a:noFill/>
        </p:spPr>
        <p:txBody>
          <a:bodyPr wrap="square" rtlCol="0">
            <a:spAutoFit/>
          </a:bodyPr>
          <a:lstStyle/>
          <a:p>
            <a:r>
              <a:rPr lang="de-DE" dirty="0"/>
              <a:t>Стаття 7 </a:t>
            </a:r>
          </a:p>
          <a:p>
            <a:r>
              <a:rPr lang="de-DE" b="1" dirty="0"/>
              <a:t>Розміщення на ринку операторами, заснованими в третіх країнах </a:t>
            </a:r>
            <a:endParaRPr lang="de-DE" dirty="0"/>
          </a:p>
          <a:p>
            <a:r>
              <a:rPr lang="de-DE" dirty="0"/>
              <a:t>Якщо фізична або юридична особа, заснована за межами Союзу, розміщує відповідні продукти на ринку, перша фізична або юридична особа, заснована в Союзі, яка робить ці відповідні продукти доступними на ринку, вважається оператором для цілей цього Регламенту. </a:t>
            </a:r>
          </a:p>
          <a:p>
            <a:endParaRPr lang="de-DE" dirty="0"/>
          </a:p>
        </p:txBody>
      </p:sp>
      <p:pic>
        <p:nvPicPr>
          <p:cNvPr id="8" name="Picture 2">
            <a:extLst>
              <a:ext uri="{FF2B5EF4-FFF2-40B4-BE49-F238E27FC236}">
                <a16:creationId xmlns:a16="http://schemas.microsoft.com/office/drawing/2014/main" id="{C668BE35-92E2-FCE1-22CC-776D1BC1E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7260" y="2471247"/>
            <a:ext cx="2370647" cy="2958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3" presetClass="exit" presetSubtype="0" fill="hold" grpId="1" nodeType="clickEffect">
                                  <p:stCondLst>
                                    <p:cond delay="0"/>
                                  </p:stCondLst>
                                  <p:childTnLst>
                                    <p:anim calcmode="lin" valueType="num">
                                      <p:cBhvr>
                                        <p:cTn id="10" dur="600" decel="50000">
                                          <p:stCondLst>
                                            <p:cond delay="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400">
                                          <p:stCondLst>
                                            <p:cond delay="600"/>
                                          </p:stCondLst>
                                        </p:cTn>
                                        <p:tgtEl>
                                          <p:spTgt spid="6"/>
                                        </p:tgtEl>
                                        <p:attrNameLst>
                                          <p:attrName>ppt_x</p:attrName>
                                        </p:attrNameLst>
                                      </p:cBhvr>
                                      <p:tavLst>
                                        <p:tav tm="0">
                                          <p:val>
                                            <p:strVal val="ppt_x"/>
                                          </p:val>
                                        </p:tav>
                                        <p:tav tm="100000">
                                          <p:val>
                                            <p:strVal val="ppt_x"/>
                                          </p:val>
                                        </p:tav>
                                      </p:tavLst>
                                    </p:anim>
                                    <p:anim calcmode="lin" valueType="num">
                                      <p:cBhvr>
                                        <p:cTn id="12" dur="600" decel="50000">
                                          <p:stCondLst>
                                            <p:cond delay="0"/>
                                          </p:stCondLst>
                                        </p:cTn>
                                        <p:tgtEl>
                                          <p:spTgt spid="6"/>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13" dur="400">
                                          <p:stCondLst>
                                            <p:cond delay="600"/>
                                          </p:stCondLst>
                                        </p:cTn>
                                        <p:tgtEl>
                                          <p:spTgt spid="6"/>
                                        </p:tgtEl>
                                        <p:attrNameLst>
                                          <p:attrName>ppt_y</p:attrName>
                                        </p:attrNameLst>
                                      </p:cBhvr>
                                      <p:tavLst>
                                        <p:tav tm="0">
                                          <p:val>
                                            <p:strVal val="ppt_y"/>
                                          </p:val>
                                        </p:tav>
                                        <p:tav tm="100000">
                                          <p:val>
                                            <p:strVal val="ppt_y"/>
                                          </p:val>
                                        </p:tav>
                                      </p:tavLst>
                                    </p:anim>
                                    <p:animEffect transition="out" filter="fade">
                                      <p:cBhvr>
                                        <p:cTn id="14" dur="100">
                                          <p:stCondLst>
                                            <p:cond delay="900"/>
                                          </p:stCondLst>
                                        </p:cTn>
                                        <p:tgtEl>
                                          <p:spTgt spid="6"/>
                                        </p:tgtEl>
                                      </p:cBhvr>
                                    </p:animEffect>
                                    <p:set>
                                      <p:cBhvr>
                                        <p:cTn id="15" dur="1" fill="hold">
                                          <p:stCondLst>
                                            <p:cond delay="9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6DAFF-C07D-AC34-F1F5-E60CAFA96616}"/>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9EEBCD10-5BA3-4C81-4358-E902E6D2F491}"/>
              </a:ext>
            </a:extLst>
          </p:cNvPr>
          <p:cNvSpPr>
            <a:spLocks noGrp="1"/>
          </p:cNvSpPr>
          <p:nvPr>
            <p:ph type="title"/>
          </p:nvPr>
        </p:nvSpPr>
        <p:spPr>
          <a:xfrm>
            <a:off x="838200" y="2002631"/>
            <a:ext cx="10515600" cy="2852737"/>
          </a:xfrm>
        </p:spPr>
        <p:txBody>
          <a:bodyPr>
            <a:normAutofit/>
          </a:bodyPr>
          <a:lstStyle/>
          <a:p>
            <a:pPr algn="r"/>
            <a:r>
              <a:rPr lang="de-DE" sz="6600" b="1">
                <a:latin typeface="Aptos Display"/>
              </a:rPr>
              <a:t>РЕКОМЕНДАЦІЇ ДО ДІЙ</a:t>
            </a:r>
            <a:endParaRPr lang="de-DE" sz="6600" b="1"/>
          </a:p>
        </p:txBody>
      </p:sp>
      <p:sp>
        <p:nvSpPr>
          <p:cNvPr id="5" name="Foliennummernplatzhalter 4">
            <a:extLst>
              <a:ext uri="{FF2B5EF4-FFF2-40B4-BE49-F238E27FC236}">
                <a16:creationId xmlns:a16="http://schemas.microsoft.com/office/drawing/2014/main" id="{979B714D-FF36-6D73-2EEB-77B28062A14D}"/>
              </a:ext>
            </a:extLst>
          </p:cNvPr>
          <p:cNvSpPr>
            <a:spLocks noGrp="1"/>
          </p:cNvSpPr>
          <p:nvPr>
            <p:ph type="sldNum" sz="quarter" idx="12"/>
          </p:nvPr>
        </p:nvSpPr>
        <p:spPr/>
        <p:txBody>
          <a:bodyPr/>
          <a:lstStyle/>
          <a:p>
            <a:fld id="{EF7C1965-317C-3B42-B3F2-F0651D9CAB98}" type="slidenum">
              <a:rPr lang="de-DE" smtClean="0"/>
              <a:t>42</a:t>
            </a:fld>
            <a:endParaRPr lang="de-DE"/>
          </a:p>
        </p:txBody>
      </p:sp>
    </p:spTree>
    <p:extLst>
      <p:ext uri="{BB962C8B-B14F-4D97-AF65-F5344CB8AC3E}">
        <p14:creationId xmlns:p14="http://schemas.microsoft.com/office/powerpoint/2010/main" val="3350246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CDBAB6-47C5-5038-0ADE-1E6C906E215F}"/>
              </a:ext>
            </a:extLst>
          </p:cNvPr>
          <p:cNvSpPr>
            <a:spLocks noGrp="1"/>
          </p:cNvSpPr>
          <p:nvPr>
            <p:ph type="title"/>
          </p:nvPr>
        </p:nvSpPr>
        <p:spPr/>
        <p:txBody>
          <a:bodyPr>
            <a:normAutofit/>
          </a:bodyPr>
          <a:lstStyle/>
          <a:p>
            <a:r>
              <a:rPr lang="de-DE" sz="3200" b="1">
                <a:latin typeface="Arial" panose="020B0604020202020204" pitchFamily="34" charset="0"/>
                <a:cs typeface="Arial" panose="020B0604020202020204" pitchFamily="34" charset="0"/>
              </a:rPr>
              <a:t>Що робити далі?</a:t>
            </a:r>
          </a:p>
        </p:txBody>
      </p:sp>
      <p:sp>
        <p:nvSpPr>
          <p:cNvPr id="3" name="Inhaltsplatzhalter 2">
            <a:extLst>
              <a:ext uri="{FF2B5EF4-FFF2-40B4-BE49-F238E27FC236}">
                <a16:creationId xmlns:a16="http://schemas.microsoft.com/office/drawing/2014/main" id="{953ED7AD-98D6-B75F-9673-4E74849EB1E5}"/>
              </a:ext>
            </a:extLst>
          </p:cNvPr>
          <p:cNvSpPr>
            <a:spLocks noGrp="1"/>
          </p:cNvSpPr>
          <p:nvPr>
            <p:ph idx="1"/>
          </p:nvPr>
        </p:nvSpPr>
        <p:spPr>
          <a:xfrm>
            <a:off x="726141" y="1055540"/>
            <a:ext cx="10617362" cy="5300810"/>
          </a:xfrm>
          <a:solidFill>
            <a:schemeClr val="accent1">
              <a:lumMod val="20000"/>
              <a:lumOff val="80000"/>
            </a:schemeClr>
          </a:solidFill>
        </p:spPr>
        <p:txBody>
          <a:bodyPr vert="horz" lIns="91440" tIns="45720" rIns="91440" bIns="45720" rtlCol="0" anchor="t">
            <a:noAutofit/>
          </a:bodyPr>
          <a:lstStyle/>
          <a:p>
            <a:pPr>
              <a:lnSpc>
                <a:spcPts val="2300"/>
              </a:lnSpc>
            </a:pPr>
            <a:r>
              <a:rPr lang="de-DE" sz="1400" dirty="0">
                <a:latin typeface="Arial"/>
                <a:cs typeface="Arial"/>
              </a:rPr>
              <a:t>З'ясуйте, як саме це вплине на вашу організацію (</a:t>
            </a:r>
            <a:r>
              <a:rPr lang="de-DE" sz="1400" dirty="0" err="1">
                <a:latin typeface="Arial"/>
                <a:cs typeface="Arial"/>
              </a:rPr>
              <a:t>роль</a:t>
            </a:r>
            <a:r>
              <a:rPr lang="en-GB" sz="1400" dirty="0">
                <a:latin typeface="Arial"/>
                <a:cs typeface="Arial"/>
              </a:rPr>
              <a:t>/</a:t>
            </a:r>
            <a:r>
              <a:rPr lang="uk-UA" sz="1400" dirty="0">
                <a:latin typeface="Arial"/>
                <a:cs typeface="Arial"/>
              </a:rPr>
              <a:t>ролі</a:t>
            </a:r>
            <a:r>
              <a:rPr lang="de-DE" sz="1400" dirty="0">
                <a:latin typeface="Arial"/>
                <a:cs typeface="Arial"/>
              </a:rPr>
              <a:t>)?), яку інформацію вам потрібно буде збирати/документувати/зберігати в майбутньому</a:t>
            </a:r>
          </a:p>
          <a:p>
            <a:pPr>
              <a:lnSpc>
                <a:spcPts val="2300"/>
              </a:lnSpc>
            </a:pPr>
            <a:r>
              <a:rPr lang="de-DE" sz="1400" dirty="0">
                <a:latin typeface="Arial"/>
                <a:cs typeface="Arial"/>
              </a:rPr>
              <a:t>Визначте всередині організації, хто має які </a:t>
            </a:r>
            <a:r>
              <a:rPr lang="de-DE" sz="1400" b="1" dirty="0">
                <a:latin typeface="Arial"/>
                <a:cs typeface="Arial"/>
              </a:rPr>
              <a:t>завдання, компетенції та обов'язки</a:t>
            </a:r>
          </a:p>
          <a:p>
            <a:pPr>
              <a:lnSpc>
                <a:spcPts val="2300"/>
              </a:lnSpc>
            </a:pPr>
            <a:r>
              <a:rPr lang="de-DE" sz="1400" dirty="0">
                <a:latin typeface="Arial"/>
                <a:cs typeface="Arial"/>
              </a:rPr>
              <a:t>Обговоріть з вашими постачальниками/клієнтами, </a:t>
            </a:r>
            <a:r>
              <a:rPr lang="de-DE" sz="1400" dirty="0" err="1">
                <a:latin typeface="Arial"/>
                <a:cs typeface="Arial"/>
              </a:rPr>
              <a:t>яку</a:t>
            </a:r>
            <a:r>
              <a:rPr lang="de-DE" sz="1400" dirty="0">
                <a:latin typeface="Arial"/>
                <a:cs typeface="Arial"/>
              </a:rPr>
              <a:t> </a:t>
            </a:r>
            <a:r>
              <a:rPr lang="de-DE" sz="1400" dirty="0" err="1">
                <a:latin typeface="Arial"/>
                <a:cs typeface="Arial"/>
              </a:rPr>
              <a:t>роль</a:t>
            </a:r>
            <a:r>
              <a:rPr lang="uk-UA" sz="1400" dirty="0">
                <a:latin typeface="Arial"/>
                <a:cs typeface="Arial"/>
              </a:rPr>
              <a:t> </a:t>
            </a:r>
            <a:r>
              <a:rPr lang="de-DE" sz="1400" dirty="0">
                <a:latin typeface="Arial"/>
                <a:cs typeface="Arial"/>
              </a:rPr>
              <a:t>(</a:t>
            </a:r>
            <a:r>
              <a:rPr lang="uk-UA" sz="1400" dirty="0">
                <a:latin typeface="Arial"/>
                <a:cs typeface="Arial"/>
              </a:rPr>
              <a:t>ролі</a:t>
            </a:r>
            <a:r>
              <a:rPr lang="de-DE" sz="1400" dirty="0">
                <a:latin typeface="Arial"/>
                <a:cs typeface="Arial"/>
              </a:rPr>
              <a:t>) вони можуть відігравати в </a:t>
            </a:r>
            <a:r>
              <a:rPr lang="de-DE" sz="1400" b="1" dirty="0">
                <a:latin typeface="Arial"/>
                <a:cs typeface="Arial"/>
              </a:rPr>
              <a:t>EUDR</a:t>
            </a:r>
            <a:r>
              <a:rPr lang="de-DE" sz="1400" dirty="0">
                <a:latin typeface="Arial"/>
                <a:cs typeface="Arial"/>
              </a:rPr>
              <a:t> для якої продукції та, за необхідності, з'ясуйте </a:t>
            </a:r>
            <a:r>
              <a:rPr lang="de-DE" sz="1400" b="1" dirty="0">
                <a:latin typeface="Arial"/>
                <a:cs typeface="Arial"/>
              </a:rPr>
              <a:t>способи передачі інформації </a:t>
            </a:r>
            <a:r>
              <a:rPr lang="de-DE" sz="1400" dirty="0">
                <a:latin typeface="Arial"/>
                <a:cs typeface="Arial"/>
              </a:rPr>
              <a:t>(якщо це можливо, візьміть на себе зобов'язання щодо реєстрації невеликих приватних лісів).</a:t>
            </a:r>
          </a:p>
          <a:p>
            <a:pPr>
              <a:lnSpc>
                <a:spcPts val="2300"/>
              </a:lnSpc>
            </a:pPr>
            <a:r>
              <a:rPr lang="de-DE" sz="1400" dirty="0">
                <a:latin typeface="Arial"/>
                <a:cs typeface="Arial"/>
              </a:rPr>
              <a:t>За необхідності, ознайомтеся з роботою з ІС (реєстрація, введення даних) або зверніться до постачальника ІТ-послуг щодо необхідної адаптації систем управління товарами.</a:t>
            </a:r>
          </a:p>
          <a:p>
            <a:pPr>
              <a:lnSpc>
                <a:spcPts val="2300"/>
              </a:lnSpc>
            </a:pPr>
            <a:r>
              <a:rPr lang="de-DE" sz="1400" dirty="0">
                <a:latin typeface="Arial"/>
                <a:cs typeface="Arial"/>
              </a:rPr>
              <a:t>Створіть </a:t>
            </a:r>
            <a:r>
              <a:rPr lang="de-DE" sz="1400" b="1" dirty="0">
                <a:latin typeface="Arial"/>
                <a:cs typeface="Arial"/>
              </a:rPr>
              <a:t>датовану інвентаризацію </a:t>
            </a:r>
            <a:r>
              <a:rPr lang="de-DE" sz="1400" dirty="0">
                <a:latin typeface="Arial"/>
                <a:cs typeface="Arial"/>
              </a:rPr>
              <a:t>всієї відповідної продукції на ваших складах до настання крайнього терміну.</a:t>
            </a:r>
          </a:p>
          <a:p>
            <a:pPr>
              <a:lnSpc>
                <a:spcPts val="2300"/>
              </a:lnSpc>
            </a:pPr>
            <a:r>
              <a:rPr lang="de-DE" sz="1400" dirty="0">
                <a:latin typeface="Arial"/>
                <a:cs typeface="Arial"/>
              </a:rPr>
              <a:t>Для того, щоб бути і залишатися </a:t>
            </a:r>
            <a:r>
              <a:rPr lang="de-DE" sz="1400" b="1" dirty="0">
                <a:latin typeface="Arial"/>
                <a:cs typeface="Arial"/>
              </a:rPr>
              <a:t>"</a:t>
            </a:r>
            <a:r>
              <a:rPr lang="de-DE" sz="1400" b="1" dirty="0" err="1">
                <a:latin typeface="Arial"/>
                <a:cs typeface="Arial"/>
              </a:rPr>
              <a:t>в курсі </a:t>
            </a:r>
            <a:r>
              <a:rPr lang="de-DE" sz="1400" b="1" dirty="0">
                <a:latin typeface="Arial"/>
                <a:cs typeface="Arial"/>
              </a:rPr>
              <a:t>подій"</a:t>
            </a:r>
            <a:r>
              <a:rPr lang="de-DE" sz="1400" dirty="0">
                <a:latin typeface="Arial"/>
                <a:cs typeface="Arial"/>
              </a:rPr>
              <a:t>, будь ласка, </a:t>
            </a:r>
            <a:r>
              <a:rPr lang="de-DE" sz="1400" b="1" dirty="0">
                <a:latin typeface="Arial"/>
                <a:cs typeface="Arial"/>
              </a:rPr>
              <a:t>зареєструйтеся на розсилку новин HDH EUDR за </a:t>
            </a:r>
            <a:r>
              <a:rPr lang="de-DE" sz="1400" b="1" dirty="0">
                <a:latin typeface="Arial"/>
                <a:cs typeface="Arial"/>
                <a:hlinkClick r:id="rId2"/>
              </a:rPr>
              <a:t>посиланням </a:t>
            </a:r>
            <a:r>
              <a:rPr lang="de-DE" sz="1400" dirty="0">
                <a:latin typeface="Arial"/>
                <a:cs typeface="Arial"/>
              </a:rPr>
              <a:t>і будьте в курсі подій. У цьому інформаційному бюлетені є додаткові можливості для компаній-членів асоціацій-членів HDH зареєструватися на новини HDH за відповідним посиланням, а потім активувати </a:t>
            </a:r>
            <a:r>
              <a:rPr lang="de-DE" sz="1400" b="1" dirty="0">
                <a:latin typeface="Arial"/>
                <a:cs typeface="Arial"/>
              </a:rPr>
              <a:t>інформаційний канал новин EUDR на порталі новин HDH / новини про деревину</a:t>
            </a:r>
          </a:p>
        </p:txBody>
      </p:sp>
      <p:sp>
        <p:nvSpPr>
          <p:cNvPr id="4" name="Fußzeilenplatzhalter 3">
            <a:extLst>
              <a:ext uri="{FF2B5EF4-FFF2-40B4-BE49-F238E27FC236}">
                <a16:creationId xmlns:a16="http://schemas.microsoft.com/office/drawing/2014/main" id="{5811D4B2-7F8A-B3BD-1AE5-02FE6F56A7B0}"/>
              </a:ext>
            </a:extLst>
          </p:cNvPr>
          <p:cNvSpPr>
            <a:spLocks noGrp="1"/>
          </p:cNvSpPr>
          <p:nvPr>
            <p:ph type="ftr" sz="quarter" idx="11"/>
          </p:nvPr>
        </p:nvSpPr>
        <p:spPr/>
        <p:txBody>
          <a:bodyPr/>
          <a:lstStyle/>
          <a:p>
            <a:r>
              <a:rPr lang="de-DE"/>
              <a:t>Презентація EUDR HDH</a:t>
            </a:r>
          </a:p>
        </p:txBody>
      </p:sp>
      <p:sp>
        <p:nvSpPr>
          <p:cNvPr id="5" name="Foliennummernplatzhalter 4">
            <a:extLst>
              <a:ext uri="{FF2B5EF4-FFF2-40B4-BE49-F238E27FC236}">
                <a16:creationId xmlns:a16="http://schemas.microsoft.com/office/drawing/2014/main" id="{413547E9-59F5-B499-E9B6-37CACCF41AF8}"/>
              </a:ext>
            </a:extLst>
          </p:cNvPr>
          <p:cNvSpPr>
            <a:spLocks noGrp="1"/>
          </p:cNvSpPr>
          <p:nvPr>
            <p:ph type="sldNum" sz="quarter" idx="12"/>
          </p:nvPr>
        </p:nvSpPr>
        <p:spPr/>
        <p:txBody>
          <a:bodyPr/>
          <a:lstStyle/>
          <a:p>
            <a:fld id="{EF7C1965-317C-3B42-B3F2-F0651D9CAB98}" type="slidenum">
              <a:rPr lang="de-DE" smtClean="0"/>
              <a:t>43</a:t>
            </a:fld>
            <a:endParaRPr lang="de-DE"/>
          </a:p>
        </p:txBody>
      </p:sp>
    </p:spTree>
    <p:extLst>
      <p:ext uri="{BB962C8B-B14F-4D97-AF65-F5344CB8AC3E}">
        <p14:creationId xmlns:p14="http://schemas.microsoft.com/office/powerpoint/2010/main" val="1392844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Ein Bild, das Nebel, Pflanze, Primärwald, Wald enthält.&#10;&#10;Automatisch generierte Beschreibung">
            <a:extLst>
              <a:ext uri="{FF2B5EF4-FFF2-40B4-BE49-F238E27FC236}">
                <a16:creationId xmlns:a16="http://schemas.microsoft.com/office/drawing/2014/main" id="{9C6184B0-B3BE-FBF9-A962-A1DA95FB2247}"/>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r="-1" b="-1"/>
          <a:stretch/>
        </p:blipFill>
        <p:spPr>
          <a:xfrm>
            <a:off x="2522358"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feld 3">
            <a:extLst>
              <a:ext uri="{FF2B5EF4-FFF2-40B4-BE49-F238E27FC236}">
                <a16:creationId xmlns:a16="http://schemas.microsoft.com/office/drawing/2014/main" id="{21A0B30A-4946-C3BC-1299-6639B551AE1B}"/>
              </a:ext>
            </a:extLst>
          </p:cNvPr>
          <p:cNvSpPr txBox="1"/>
          <p:nvPr/>
        </p:nvSpPr>
        <p:spPr>
          <a:xfrm>
            <a:off x="623711" y="837053"/>
            <a:ext cx="5257800" cy="3742762"/>
          </a:xfrm>
          <a:prstGeom prst="rect">
            <a:avLst/>
          </a:prstGeom>
        </p:spPr>
        <p:txBody>
          <a:bodyPr vert="horz" lIns="91440" tIns="45720" rIns="91440" bIns="45720" rtlCol="0">
            <a:normAutofit/>
          </a:bodyPr>
          <a:lstStyle/>
          <a:p>
            <a:pPr>
              <a:lnSpc>
                <a:spcPct val="90000"/>
              </a:lnSpc>
              <a:spcAft>
                <a:spcPts val="600"/>
              </a:spcAft>
            </a:pPr>
            <a:r>
              <a:rPr lang="en-US" sz="4000">
                <a:latin typeface="Aptos" panose="020B0004020202020204" pitchFamily="34" charset="0"/>
              </a:rPr>
              <a:t>ЩИРО ДЯКУЄМО </a:t>
            </a:r>
          </a:p>
          <a:p>
            <a:pPr>
              <a:lnSpc>
                <a:spcPct val="90000"/>
              </a:lnSpc>
              <a:spcAft>
                <a:spcPts val="600"/>
              </a:spcAft>
            </a:pPr>
            <a:r>
              <a:rPr lang="en-US" sz="4000">
                <a:latin typeface="Aptos" panose="020B0004020202020204" pitchFamily="34" charset="0"/>
              </a:rPr>
              <a:t>ЗА ВАШУ УВАГУ</a:t>
            </a:r>
          </a:p>
        </p:txBody>
      </p:sp>
      <p:sp>
        <p:nvSpPr>
          <p:cNvPr id="3" name="Foliennummernplatzhalter 2">
            <a:extLst>
              <a:ext uri="{FF2B5EF4-FFF2-40B4-BE49-F238E27FC236}">
                <a16:creationId xmlns:a16="http://schemas.microsoft.com/office/drawing/2014/main" id="{5E89A4FE-5F52-B7B3-C129-9B12515536D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F7C1965-317C-3B42-B3F2-F0651D9CAB98}" type="slidenum">
              <a:rPr lang="en-US">
                <a:solidFill>
                  <a:srgbClr val="FFFFFF"/>
                </a:solidFill>
                <a:latin typeface="Calibri" panose="020F0502020204030204"/>
              </a:rPr>
              <a:t>44</a:t>
            </a:fld>
            <a:endParaRPr lang="en-US">
              <a:solidFill>
                <a:srgbClr val="FFFFFF"/>
              </a:solidFill>
              <a:latin typeface="Calibri" panose="020F0502020204030204"/>
            </a:endParaRPr>
          </a:p>
        </p:txBody>
      </p:sp>
      <p:sp>
        <p:nvSpPr>
          <p:cNvPr id="15" name="Textfeld 14">
            <a:extLst>
              <a:ext uri="{FF2B5EF4-FFF2-40B4-BE49-F238E27FC236}">
                <a16:creationId xmlns:a16="http://schemas.microsoft.com/office/drawing/2014/main" id="{199D594E-B3EA-FD70-8A9D-94EAD070EFE7}"/>
              </a:ext>
            </a:extLst>
          </p:cNvPr>
          <p:cNvSpPr txBox="1"/>
          <p:nvPr/>
        </p:nvSpPr>
        <p:spPr>
          <a:xfrm>
            <a:off x="746484" y="3382981"/>
            <a:ext cx="3830131" cy="830997"/>
          </a:xfrm>
          <a:prstGeom prst="rect">
            <a:avLst/>
          </a:prstGeom>
          <a:noFill/>
        </p:spPr>
        <p:txBody>
          <a:bodyPr wrap="square" rtlCol="0">
            <a:spAutoFit/>
          </a:bodyPr>
          <a:lstStyle/>
          <a:p>
            <a:r>
              <a:rPr lang="de-DE" sz="2400">
                <a:latin typeface="Aptos" panose="020B0004020202020204" pitchFamily="34" charset="0"/>
              </a:rPr>
              <a:t>Підпишіться на розсилку </a:t>
            </a:r>
          </a:p>
          <a:p>
            <a:r>
              <a:rPr lang="de-DE" sz="2400" b="1">
                <a:latin typeface="Aptos" panose="020B0004020202020204" pitchFamily="34" charset="0"/>
              </a:rPr>
              <a:t>на розсилку новин EUDR</a:t>
            </a:r>
            <a:r>
              <a:rPr lang="de-DE" sz="2400">
                <a:latin typeface="Aptos" panose="020B0004020202020204" pitchFamily="34" charset="0"/>
              </a:rPr>
              <a:t>!</a:t>
            </a:r>
          </a:p>
        </p:txBody>
      </p:sp>
      <p:pic>
        <p:nvPicPr>
          <p:cNvPr id="18" name="Grafik 17" descr="Pfeil: Nach links drehen Silhouette">
            <a:extLst>
              <a:ext uri="{FF2B5EF4-FFF2-40B4-BE49-F238E27FC236}">
                <a16:creationId xmlns:a16="http://schemas.microsoft.com/office/drawing/2014/main" id="{E34CAB3C-5D98-E1BF-92FF-39C4D8B4BB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789294" y="4091869"/>
            <a:ext cx="914400" cy="914400"/>
          </a:xfrm>
          <a:prstGeom prst="rect">
            <a:avLst/>
          </a:prstGeom>
        </p:spPr>
      </p:pic>
      <p:pic>
        <p:nvPicPr>
          <p:cNvPr id="2" name="Grafik 1">
            <a:extLst>
              <a:ext uri="{FF2B5EF4-FFF2-40B4-BE49-F238E27FC236}">
                <a16:creationId xmlns:a16="http://schemas.microsoft.com/office/drawing/2014/main" id="{8AC5FE80-83D2-15EE-9B33-5FB8C75E0E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56478" y="5951826"/>
            <a:ext cx="1896133" cy="246933"/>
          </a:xfrm>
          <a:prstGeom prst="rect">
            <a:avLst/>
          </a:prstGeom>
        </p:spPr>
      </p:pic>
      <p:pic>
        <p:nvPicPr>
          <p:cNvPr id="7" name="Grafik 6" descr="Ein Bild, das Schrift, Screenshot, Grafiken, Logo enthält.&#10;&#10;Automatisch generierte Beschreibung">
            <a:extLst>
              <a:ext uri="{FF2B5EF4-FFF2-40B4-BE49-F238E27FC236}">
                <a16:creationId xmlns:a16="http://schemas.microsoft.com/office/drawing/2014/main" id="{C2AD08F4-9BD8-E5B2-3CF1-B2E3CB95AC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63252" y="6284700"/>
            <a:ext cx="1497402" cy="374351"/>
          </a:xfrm>
          <a:prstGeom prst="rect">
            <a:avLst/>
          </a:prstGeom>
        </p:spPr>
      </p:pic>
      <p:pic>
        <p:nvPicPr>
          <p:cNvPr id="9" name="Grafik 8" descr="Ein Bild, das Schrift, Grafiken, Screenshot, Grafikdesign enthält.&#10;&#10;Automatisch generierte Beschreibung">
            <a:extLst>
              <a:ext uri="{FF2B5EF4-FFF2-40B4-BE49-F238E27FC236}">
                <a16:creationId xmlns:a16="http://schemas.microsoft.com/office/drawing/2014/main" id="{7614F6C7-93BB-0B63-856D-D1C99B4562C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19519" y="5624331"/>
            <a:ext cx="968775" cy="287214"/>
          </a:xfrm>
          <a:prstGeom prst="rect">
            <a:avLst/>
          </a:prstGeom>
        </p:spPr>
      </p:pic>
      <p:sp>
        <p:nvSpPr>
          <p:cNvPr id="5" name="Textfeld 4">
            <a:extLst>
              <a:ext uri="{FF2B5EF4-FFF2-40B4-BE49-F238E27FC236}">
                <a16:creationId xmlns:a16="http://schemas.microsoft.com/office/drawing/2014/main" id="{F3E34310-C9AD-0632-E334-75C1031CA74B}"/>
              </a:ext>
            </a:extLst>
          </p:cNvPr>
          <p:cNvSpPr txBox="1"/>
          <p:nvPr/>
        </p:nvSpPr>
        <p:spPr>
          <a:xfrm>
            <a:off x="967122" y="2862943"/>
            <a:ext cx="4573707" cy="369332"/>
          </a:xfrm>
          <a:prstGeom prst="rect">
            <a:avLst/>
          </a:prstGeom>
          <a:noFill/>
        </p:spPr>
        <p:txBody>
          <a:bodyPr wrap="square" rtlCol="0">
            <a:spAutoFit/>
          </a:bodyPr>
          <a:lstStyle/>
          <a:p>
            <a:r>
              <a:rPr lang="de-DE"/>
              <a:t>Питання також можна надсилати на адресу: eudr@holzindustrie.de</a:t>
            </a:r>
          </a:p>
        </p:txBody>
      </p:sp>
      <p:pic>
        <p:nvPicPr>
          <p:cNvPr id="12" name="Grafik 11" descr="Ein Bild, das Muster, Grafiken, Pixel, Design enthält.&#10;&#10;Automatisch generierte Beschreibung">
            <a:extLst>
              <a:ext uri="{FF2B5EF4-FFF2-40B4-BE49-F238E27FC236}">
                <a16:creationId xmlns:a16="http://schemas.microsoft.com/office/drawing/2014/main" id="{E7810DA3-E9A9-2710-DD9C-A8BEE9F15B57}"/>
              </a:ext>
            </a:extLst>
          </p:cNvPr>
          <p:cNvPicPr>
            <a:picLocks noChangeAspect="1"/>
          </p:cNvPicPr>
          <p:nvPr/>
        </p:nvPicPr>
        <p:blipFill>
          <a:blip r:embed="rId8"/>
          <a:stretch>
            <a:fillRect/>
          </a:stretch>
        </p:blipFill>
        <p:spPr>
          <a:xfrm>
            <a:off x="1567832" y="4190898"/>
            <a:ext cx="1160525" cy="1160525"/>
          </a:xfrm>
          <a:prstGeom prst="rect">
            <a:avLst/>
          </a:prstGeom>
        </p:spPr>
      </p:pic>
      <p:pic>
        <p:nvPicPr>
          <p:cNvPr id="14" name="Grafik 13">
            <a:extLst>
              <a:ext uri="{FF2B5EF4-FFF2-40B4-BE49-F238E27FC236}">
                <a16:creationId xmlns:a16="http://schemas.microsoft.com/office/drawing/2014/main" id="{98908DF7-B2CF-631E-3ABC-5EDC89B639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4053" y="178987"/>
            <a:ext cx="655240" cy="658066"/>
          </a:xfrm>
          <a:prstGeom prst="rect">
            <a:avLst/>
          </a:prstGeom>
        </p:spPr>
      </p:pic>
    </p:spTree>
    <p:extLst>
      <p:ext uri="{BB962C8B-B14F-4D97-AF65-F5344CB8AC3E}">
        <p14:creationId xmlns:p14="http://schemas.microsoft.com/office/powerpoint/2010/main" val="2384807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Foliennummernplatzhalter 5"/>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p14="http://schemas.microsoft.com/office/powerpoint/2010/main" xmlns:a16="http://schemas.microsoft.com/office/drawing/2014/main" xmlns="" val="1"/>
            </a:ext>
          </a:extLst>
        </p:spPr>
        <p:txBody>
          <a:bodyPr/>
          <a:lstStyle/>
          <a:p>
            <a:fld id="{86CB4B4D-7CA3-9044-876B-883B54F8677D}" type="slidenum">
              <a:rPr/>
              <a:t>5</a:t>
            </a:fld>
            <a:endParaRPr/>
          </a:p>
        </p:txBody>
      </p:sp>
      <p:sp>
        <p:nvSpPr>
          <p:cNvPr id="3" name="Rectangle 2">
            <a:extLst>
              <a:ext uri="{FF2B5EF4-FFF2-40B4-BE49-F238E27FC236}">
                <a16:creationId xmlns:a16="http://schemas.microsoft.com/office/drawing/2014/main" id="{794B2C15-DA44-1456-F111-147015CA259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Inhaltsplatzhalter 1">
            <a:extLst>
              <a:ext uri="{FF2B5EF4-FFF2-40B4-BE49-F238E27FC236}">
                <a16:creationId xmlns:a16="http://schemas.microsoft.com/office/drawing/2014/main" id="{71853A7A-48E6-CD7A-81BB-FB289A9C7095}"/>
              </a:ext>
            </a:extLst>
          </p:cNvPr>
          <p:cNvSpPr txBox="1">
            <a:spLocks/>
          </p:cNvSpPr>
          <p:nvPr/>
        </p:nvSpPr>
        <p:spPr>
          <a:xfrm>
            <a:off x="431371" y="1600200"/>
            <a:ext cx="8468789" cy="4685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14="http://schemas.microsoft.com/office/powerpoint/2010/main" xmlns:a16="http://schemas.microsoft.com/office/drawing/2014/main" xmlns="" val="1"/>
            </a:ext>
          </a:extLst>
        </p:spPr>
        <p:txBody>
          <a:bodyPr lIns="0" tIns="0" rIns="0" bIns="0" anchor="t">
            <a:normAutofit/>
          </a:bodyPr>
          <a:lstStyle>
            <a:lvl1pPr marL="0" marR="0" indent="0" algn="l" defTabSz="914400" rtl="0" latinLnBrk="0">
              <a:lnSpc>
                <a:spcPct val="100000"/>
              </a:lnSpc>
              <a:spcBef>
                <a:spcPts val="800"/>
              </a:spcBef>
              <a:spcAft>
                <a:spcPts val="0"/>
              </a:spcAft>
              <a:buClrTx/>
              <a:buSzTx/>
              <a:buFontTx/>
              <a:buNone/>
              <a:tabLst/>
              <a:defRPr sz="3400" b="0" i="0" u="none" strike="noStrike" cap="none" spc="0" baseline="0">
                <a:solidFill>
                  <a:srgbClr val="000000"/>
                </a:solidFill>
                <a:uFillTx/>
                <a:latin typeface="+mn-lt"/>
                <a:ea typeface="+mj-ea"/>
                <a:cs typeface="+mj-cs"/>
                <a:sym typeface="Arial"/>
              </a:defRPr>
            </a:lvl1pPr>
            <a:lvl2pPr marL="619120" marR="0" indent="-377821" algn="l" defTabSz="914400" rtl="0" latinLnBrk="0">
              <a:lnSpc>
                <a:spcPct val="100000"/>
              </a:lnSpc>
              <a:spcBef>
                <a:spcPts val="800"/>
              </a:spcBef>
              <a:spcAft>
                <a:spcPts val="0"/>
              </a:spcAft>
              <a:buClrTx/>
              <a:buSzPct val="100000"/>
              <a:buFontTx/>
              <a:buChar char="▪"/>
              <a:tabLst/>
              <a:defRPr sz="3400" b="0" i="0" u="none" strike="noStrike" cap="none" spc="0" baseline="0">
                <a:solidFill>
                  <a:srgbClr val="000000"/>
                </a:solidFill>
                <a:uFillTx/>
                <a:latin typeface="+mn-lt"/>
                <a:ea typeface="+mj-ea"/>
                <a:cs typeface="+mj-cs"/>
                <a:sym typeface="Arial"/>
              </a:defRPr>
            </a:lvl2pPr>
            <a:lvl3pPr marL="1013804" marR="0" indent="-416907" algn="l" defTabSz="914400" rtl="0" latinLnBrk="0">
              <a:lnSpc>
                <a:spcPct val="100000"/>
              </a:lnSpc>
              <a:spcBef>
                <a:spcPts val="800"/>
              </a:spcBef>
              <a:spcAft>
                <a:spcPts val="0"/>
              </a:spcAft>
              <a:buClrTx/>
              <a:buSzPct val="100000"/>
              <a:buFontTx/>
              <a:buChar char="▪"/>
              <a:tabLst/>
              <a:defRPr sz="3400" b="0" i="0" u="none" strike="noStrike" cap="none" spc="0" baseline="0">
                <a:solidFill>
                  <a:srgbClr val="000000"/>
                </a:solidFill>
                <a:uFillTx/>
                <a:latin typeface="+mn-lt"/>
                <a:ea typeface="+mj-ea"/>
                <a:cs typeface="+mj-cs"/>
                <a:sym typeface="Arial"/>
              </a:defRPr>
            </a:lvl3pPr>
            <a:lvl4pPr marL="1384290" marR="0" indent="-431796" algn="l" defTabSz="914400" rtl="0" latinLnBrk="0">
              <a:lnSpc>
                <a:spcPct val="100000"/>
              </a:lnSpc>
              <a:spcBef>
                <a:spcPts val="800"/>
              </a:spcBef>
              <a:spcAft>
                <a:spcPts val="0"/>
              </a:spcAft>
              <a:buClrTx/>
              <a:buSzPct val="100000"/>
              <a:buFontTx/>
              <a:buChar char="▪"/>
              <a:tabLst/>
              <a:defRPr sz="3400" b="0" i="0" u="none" strike="noStrike" cap="none" spc="0" baseline="0">
                <a:solidFill>
                  <a:srgbClr val="000000"/>
                </a:solidFill>
                <a:uFillTx/>
                <a:latin typeface="+mn-lt"/>
                <a:ea typeface="+mj-ea"/>
                <a:cs typeface="+mj-cs"/>
                <a:sym typeface="Arial"/>
              </a:defRPr>
            </a:lvl4pPr>
            <a:lvl5pPr marL="1785803" marR="0" indent="-465012" algn="l" defTabSz="914400" rtl="0" latinLnBrk="0">
              <a:lnSpc>
                <a:spcPct val="100000"/>
              </a:lnSpc>
              <a:spcBef>
                <a:spcPts val="800"/>
              </a:spcBef>
              <a:spcAft>
                <a:spcPts val="0"/>
              </a:spcAft>
              <a:buClrTx/>
              <a:buSzPct val="100000"/>
              <a:buFontTx/>
              <a:buChar char="▪"/>
              <a:tabLst/>
              <a:defRPr sz="3400" b="0" i="0" u="none" strike="noStrike" cap="none" spc="0" baseline="0">
                <a:solidFill>
                  <a:srgbClr val="000000"/>
                </a:solidFill>
                <a:uFillTx/>
                <a:latin typeface="+mn-lt"/>
                <a:ea typeface="+mj-ea"/>
                <a:cs typeface="+mj-cs"/>
                <a:sym typeface="Arial"/>
              </a:defRPr>
            </a:lvl5pPr>
            <a:lvl6pPr marL="3446564" marR="0" indent="-398582" algn="l" defTabSz="914400" rtl="0" latinLnBrk="0">
              <a:lnSpc>
                <a:spcPct val="100000"/>
              </a:lnSpc>
              <a:spcBef>
                <a:spcPts val="800"/>
              </a:spcBef>
              <a:spcAft>
                <a:spcPts val="0"/>
              </a:spcAft>
              <a:buClrTx/>
              <a:buSzPct val="100000"/>
              <a:buFontTx/>
              <a:buChar char="▪"/>
              <a:tabLst/>
              <a:defRPr sz="3400" b="0" i="0" u="none" strike="noStrike" cap="none" spc="0" baseline="0">
                <a:solidFill>
                  <a:srgbClr val="000000"/>
                </a:solidFill>
                <a:uFillTx/>
                <a:latin typeface="+mj-lt"/>
                <a:ea typeface="+mj-ea"/>
                <a:cs typeface="+mj-cs"/>
                <a:sym typeface="Arial"/>
              </a:defRPr>
            </a:lvl6pPr>
            <a:lvl7pPr marL="4056160" marR="0" indent="-398581" algn="l" defTabSz="914400" rtl="0" latinLnBrk="0">
              <a:lnSpc>
                <a:spcPct val="100000"/>
              </a:lnSpc>
              <a:spcBef>
                <a:spcPts val="800"/>
              </a:spcBef>
              <a:spcAft>
                <a:spcPts val="0"/>
              </a:spcAft>
              <a:buClrTx/>
              <a:buSzPct val="100000"/>
              <a:buFontTx/>
              <a:buChar char="▪"/>
              <a:tabLst/>
              <a:defRPr sz="3400" b="0" i="0" u="none" strike="noStrike" cap="none" spc="0" baseline="0">
                <a:solidFill>
                  <a:srgbClr val="000000"/>
                </a:solidFill>
                <a:uFillTx/>
                <a:latin typeface="+mj-lt"/>
                <a:ea typeface="+mj-ea"/>
                <a:cs typeface="+mj-cs"/>
                <a:sym typeface="Arial"/>
              </a:defRPr>
            </a:lvl7pPr>
            <a:lvl8pPr marL="4665757" marR="0" indent="-398581" algn="l" defTabSz="914400" rtl="0" latinLnBrk="0">
              <a:lnSpc>
                <a:spcPct val="100000"/>
              </a:lnSpc>
              <a:spcBef>
                <a:spcPts val="800"/>
              </a:spcBef>
              <a:spcAft>
                <a:spcPts val="0"/>
              </a:spcAft>
              <a:buClrTx/>
              <a:buSzPct val="100000"/>
              <a:buFontTx/>
              <a:buChar char="▪"/>
              <a:tabLst/>
              <a:defRPr sz="3400" b="0" i="0" u="none" strike="noStrike" cap="none" spc="0" baseline="0">
                <a:solidFill>
                  <a:srgbClr val="000000"/>
                </a:solidFill>
                <a:uFillTx/>
                <a:latin typeface="+mj-lt"/>
                <a:ea typeface="+mj-ea"/>
                <a:cs typeface="+mj-cs"/>
                <a:sym typeface="Arial"/>
              </a:defRPr>
            </a:lvl8pPr>
            <a:lvl9pPr marL="5275353" marR="0" indent="-398581" algn="l" defTabSz="914400" rtl="0" latinLnBrk="0">
              <a:lnSpc>
                <a:spcPct val="100000"/>
              </a:lnSpc>
              <a:spcBef>
                <a:spcPts val="800"/>
              </a:spcBef>
              <a:spcAft>
                <a:spcPts val="0"/>
              </a:spcAft>
              <a:buClrTx/>
              <a:buSzPct val="100000"/>
              <a:buFontTx/>
              <a:buChar char="▪"/>
              <a:tabLst/>
              <a:defRPr sz="3400" b="0" i="0" u="none" strike="noStrike" cap="none" spc="0" baseline="0">
                <a:solidFill>
                  <a:srgbClr val="000000"/>
                </a:solidFill>
                <a:uFillTx/>
                <a:latin typeface="+mj-lt"/>
                <a:ea typeface="+mj-ea"/>
                <a:cs typeface="+mj-cs"/>
                <a:sym typeface="Arial"/>
              </a:defRPr>
            </a:lvl9pPr>
          </a:lstStyle>
          <a:p>
            <a:pPr marL="342900" indent="-342900" hangingPunct="1">
              <a:spcBef>
                <a:spcPts val="300"/>
              </a:spcBef>
              <a:spcAft>
                <a:spcPts val="300"/>
              </a:spcAft>
              <a:buFont typeface="Arial" panose="020B0604020202020204" pitchFamily="34" charset="0"/>
              <a:buChar char="•"/>
            </a:pPr>
            <a:r>
              <a:rPr lang="de-DE" sz="2000" dirty="0">
                <a:cs typeface="Arial"/>
              </a:rPr>
              <a:t>Продовження перехідного періоду до 12/2026</a:t>
            </a:r>
          </a:p>
          <a:p>
            <a:pPr marL="342900" indent="-342900">
              <a:spcBef>
                <a:spcPts val="300"/>
              </a:spcBef>
              <a:spcAft>
                <a:spcPts val="300"/>
              </a:spcAft>
              <a:buFont typeface="Arial" panose="020B0604020202020204" pitchFamily="34" charset="0"/>
              <a:buChar char="•"/>
            </a:pPr>
            <a:r>
              <a:rPr lang="de-DE" sz="2000" dirty="0">
                <a:cs typeface="Arial"/>
              </a:rPr>
              <a:t>Більше не потрібно вказувати геокоординати для мікро- та малих лісогосподарських операцій (99% операцій)</a:t>
            </a:r>
          </a:p>
          <a:p>
            <a:pPr marL="342900" indent="-342900" hangingPunct="1">
              <a:spcBef>
                <a:spcPts val="300"/>
              </a:spcBef>
              <a:spcAft>
                <a:spcPts val="300"/>
              </a:spcAft>
              <a:buFont typeface="Arial" panose="020B0604020202020204" pitchFamily="34" charset="0"/>
              <a:buChar char="•"/>
            </a:pPr>
            <a:r>
              <a:rPr lang="de-DE" sz="2000" dirty="0">
                <a:cs typeface="Arial"/>
              </a:rPr>
              <a:t>Значні спрощення для ланцюга переробки та збуту</a:t>
            </a:r>
          </a:p>
          <a:p>
            <a:pPr marL="962020" lvl="1" indent="-342900">
              <a:spcBef>
                <a:spcPts val="300"/>
              </a:spcBef>
              <a:spcAft>
                <a:spcPts val="300"/>
              </a:spcAft>
              <a:buFont typeface="Arial" panose="020B0604020202020204" pitchFamily="34" charset="0"/>
              <a:buChar char="•"/>
            </a:pPr>
            <a:r>
              <a:rPr lang="de-DE" sz="2000" dirty="0">
                <a:cs typeface="Arial"/>
              </a:rPr>
              <a:t>Відсутність подання декларацій про належну обачність </a:t>
            </a:r>
            <a:r>
              <a:rPr lang="de-DE" sz="2000" dirty="0" err="1">
                <a:cs typeface="Arial"/>
              </a:rPr>
              <a:t>для</a:t>
            </a:r>
            <a:r>
              <a:rPr lang="de-DE" sz="2000" dirty="0">
                <a:cs typeface="Arial"/>
              </a:rPr>
              <a:t> KMU, які не є суб'єктами господарювання у сфері виробництва або експорту</a:t>
            </a:r>
          </a:p>
          <a:p>
            <a:pPr marL="962020" lvl="1" indent="-342900">
              <a:spcBef>
                <a:spcPts val="300"/>
              </a:spcBef>
              <a:spcAft>
                <a:spcPts val="300"/>
              </a:spcAft>
              <a:buFont typeface="Arial" panose="020B0604020202020204" pitchFamily="34" charset="0"/>
              <a:buChar char="•"/>
            </a:pPr>
            <a:r>
              <a:rPr lang="de-DE" sz="2000" dirty="0">
                <a:cs typeface="Arial"/>
              </a:rPr>
              <a:t>Відсутність зобов'язань щодо належної обачності для компаній, що займаються переробкою та збутом</a:t>
            </a:r>
          </a:p>
          <a:p>
            <a:pPr marL="962020" lvl="1" indent="-342900">
              <a:spcBef>
                <a:spcPts val="300"/>
              </a:spcBef>
              <a:spcAft>
                <a:spcPts val="300"/>
              </a:spcAft>
              <a:buFont typeface="Arial" panose="020B0604020202020204" pitchFamily="34" charset="0"/>
              <a:buChar char="•"/>
            </a:pPr>
            <a:r>
              <a:rPr lang="de-DE" sz="2000" dirty="0">
                <a:cs typeface="Arial"/>
              </a:rPr>
              <a:t>Відсутність EUDR для більшості друкованої продукції</a:t>
            </a:r>
          </a:p>
        </p:txBody>
      </p:sp>
      <p:sp>
        <p:nvSpPr>
          <p:cNvPr id="6" name="Titel 5">
            <a:extLst>
              <a:ext uri="{FF2B5EF4-FFF2-40B4-BE49-F238E27FC236}">
                <a16:creationId xmlns:a16="http://schemas.microsoft.com/office/drawing/2014/main" id="{3B5DF6EA-926C-F3C1-7F47-0B11E3674333}"/>
              </a:ext>
            </a:extLst>
          </p:cNvPr>
          <p:cNvSpPr>
            <a:spLocks noGrp="1"/>
          </p:cNvSpPr>
          <p:nvPr>
            <p:ph type="title"/>
          </p:nvPr>
        </p:nvSpPr>
        <p:spPr>
          <a:xfrm>
            <a:off x="431371" y="225177"/>
            <a:ext cx="10922428" cy="611537"/>
          </a:xfrm>
        </p:spPr>
        <p:txBody>
          <a:bodyPr>
            <a:normAutofit fontScale="90000"/>
          </a:bodyPr>
          <a:lstStyle/>
          <a:p>
            <a:r>
              <a:rPr lang="uk-UA" b="1" dirty="0">
                <a:solidFill>
                  <a:srgbClr val="2B415D"/>
                </a:solidFill>
                <a:latin typeface="Roboto"/>
                <a:ea typeface="Roboto"/>
                <a:cs typeface="Calibri"/>
              </a:rPr>
              <a:t>О</a:t>
            </a:r>
            <a:r>
              <a:rPr lang="de-DE" b="1" dirty="0" err="1">
                <a:solidFill>
                  <a:srgbClr val="2B415D"/>
                </a:solidFill>
                <a:latin typeface="Roboto"/>
                <a:ea typeface="Roboto"/>
                <a:cs typeface="Calibri"/>
              </a:rPr>
              <a:t>гляд</a:t>
            </a:r>
            <a:r>
              <a:rPr lang="de-DE" b="1" dirty="0">
                <a:solidFill>
                  <a:srgbClr val="2B415D"/>
                </a:solidFill>
                <a:latin typeface="Roboto"/>
                <a:ea typeface="Roboto"/>
                <a:cs typeface="Calibri"/>
              </a:rPr>
              <a:t> продовження до 2025 року</a:t>
            </a:r>
            <a:endParaRPr lang="de-DE" dirty="0"/>
          </a:p>
        </p:txBody>
      </p:sp>
      <p:sp>
        <p:nvSpPr>
          <p:cNvPr id="11" name="Textplatzhalter 10">
            <a:extLst>
              <a:ext uri="{FF2B5EF4-FFF2-40B4-BE49-F238E27FC236}">
                <a16:creationId xmlns:a16="http://schemas.microsoft.com/office/drawing/2014/main" id="{BC64471C-B384-CA68-3190-59E49B3BFDE6}"/>
              </a:ext>
            </a:extLst>
          </p:cNvPr>
          <p:cNvSpPr>
            <a:spLocks noGrp="1"/>
          </p:cNvSpPr>
          <p:nvPr>
            <p:ph type="body" sz="quarter" idx="21"/>
          </p:nvPr>
        </p:nvSpPr>
        <p:spPr/>
        <p:txBody>
          <a:bodyPr/>
          <a:lstStyle/>
          <a:p>
            <a:pPr marL="0" indent="0">
              <a:buNone/>
            </a:pPr>
            <a:r>
              <a:rPr lang="de-DE" dirty="0"/>
              <a:t>Реорганізація EUDR у 12/2025</a:t>
            </a:r>
          </a:p>
        </p:txBody>
      </p:sp>
    </p:spTree>
    <p:extLst>
      <p:ext uri="{BB962C8B-B14F-4D97-AF65-F5344CB8AC3E}">
        <p14:creationId xmlns:p14="http://schemas.microsoft.com/office/powerpoint/2010/main" val="335268300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6B37A73-755C-F7BF-D84D-22C33238AB92}"/>
              </a:ext>
            </a:extLst>
          </p:cNvPr>
          <p:cNvSpPr>
            <a:spLocks noGrp="1"/>
          </p:cNvSpPr>
          <p:nvPr>
            <p:ph type="title"/>
          </p:nvPr>
        </p:nvSpPr>
        <p:spPr>
          <a:xfrm>
            <a:off x="838200" y="2002631"/>
            <a:ext cx="10515600" cy="2852737"/>
          </a:xfrm>
        </p:spPr>
        <p:txBody>
          <a:bodyPr>
            <a:normAutofit fontScale="90000"/>
          </a:bodyPr>
          <a:lstStyle/>
          <a:p>
            <a:pPr algn="r"/>
            <a:r>
              <a:rPr lang="de-DE" sz="7200" b="1"/>
              <a:t>ВНЕСОК</a:t>
            </a:r>
            <a:br>
              <a:rPr lang="de-DE" sz="7200" b="1"/>
            </a:br>
            <a:r>
              <a:rPr lang="de-DE" sz="7200" b="1"/>
              <a:t>СИРОВИНА - ПРОДУКЦІЯ</a:t>
            </a:r>
          </a:p>
        </p:txBody>
      </p:sp>
      <p:sp>
        <p:nvSpPr>
          <p:cNvPr id="5" name="Foliennummernplatzhalter 4">
            <a:extLst>
              <a:ext uri="{FF2B5EF4-FFF2-40B4-BE49-F238E27FC236}">
                <a16:creationId xmlns:a16="http://schemas.microsoft.com/office/drawing/2014/main" id="{5A068F7E-8330-1F7B-211F-B316CC59C068}"/>
              </a:ext>
            </a:extLst>
          </p:cNvPr>
          <p:cNvSpPr>
            <a:spLocks noGrp="1"/>
          </p:cNvSpPr>
          <p:nvPr>
            <p:ph type="sldNum" sz="quarter" idx="12"/>
          </p:nvPr>
        </p:nvSpPr>
        <p:spPr/>
        <p:txBody>
          <a:bodyPr/>
          <a:lstStyle/>
          <a:p>
            <a:fld id="{EF7C1965-317C-3B42-B3F2-F0651D9CAB98}" type="slidenum">
              <a:rPr lang="de-DE" smtClean="0"/>
              <a:t>6</a:t>
            </a:fld>
            <a:endParaRPr lang="de-DE"/>
          </a:p>
        </p:txBody>
      </p:sp>
    </p:spTree>
    <p:extLst>
      <p:ext uri="{BB962C8B-B14F-4D97-AF65-F5344CB8AC3E}">
        <p14:creationId xmlns:p14="http://schemas.microsoft.com/office/powerpoint/2010/main" val="2648807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24CF1EC-D2AE-AD86-7A27-0F9379D826B1}"/>
              </a:ext>
            </a:extLst>
          </p:cNvPr>
          <p:cNvSpPr>
            <a:spLocks noGrp="1"/>
          </p:cNvSpPr>
          <p:nvPr>
            <p:ph type="sldNum" sz="quarter" idx="12"/>
          </p:nvPr>
        </p:nvSpPr>
        <p:spPr/>
        <p:txBody>
          <a:bodyPr/>
          <a:lstStyle/>
          <a:p>
            <a:fld id="{C51B8600-C4E9-4E41-BFFA-887D8F191F10}" type="slidenum">
              <a:rPr lang="de-DE" smtClean="0">
                <a:solidFill>
                  <a:prstClr val="black">
                    <a:tint val="75000"/>
                  </a:prstClr>
                </a:solidFill>
              </a:rPr>
              <a:t>7</a:t>
            </a:fld>
            <a:endParaRPr lang="de-DE" dirty="0">
              <a:solidFill>
                <a:prstClr val="black">
                  <a:tint val="75000"/>
                </a:prstClr>
              </a:solidFill>
            </a:endParaRPr>
          </a:p>
        </p:txBody>
      </p:sp>
      <p:sp>
        <p:nvSpPr>
          <p:cNvPr id="5" name="Textfeld 4">
            <a:extLst>
              <a:ext uri="{FF2B5EF4-FFF2-40B4-BE49-F238E27FC236}">
                <a16:creationId xmlns:a16="http://schemas.microsoft.com/office/drawing/2014/main" id="{B220B73B-1307-3CBC-49DA-465244BD68CD}"/>
              </a:ext>
            </a:extLst>
          </p:cNvPr>
          <p:cNvSpPr txBox="1"/>
          <p:nvPr/>
        </p:nvSpPr>
        <p:spPr>
          <a:xfrm>
            <a:off x="623390" y="44624"/>
            <a:ext cx="11017225" cy="662552"/>
          </a:xfrm>
          <a:prstGeom prst="rect">
            <a:avLst/>
          </a:prstGeom>
          <a:noFill/>
        </p:spPr>
        <p:txBody>
          <a:bodyPr wrap="square" rtlCol="0">
            <a:noAutofit/>
          </a:bodyPr>
          <a:lstStyle/>
          <a:p>
            <a:pPr algn="ctr"/>
            <a:r>
              <a:rPr lang="de-DE" sz="2400" b="1" dirty="0">
                <a:latin typeface="Arial" panose="020B0604020202020204" pitchFamily="34" charset="0"/>
                <a:cs typeface="Arial" panose="020B0604020202020204" pitchFamily="34" charset="0"/>
              </a:rPr>
              <a:t>Основні принципи</a:t>
            </a:r>
          </a:p>
          <a:p>
            <a:pPr algn="ctr"/>
            <a:r>
              <a:rPr lang="en-US" sz="1800" b="1" i="0" u="none" strike="noStrike" baseline="0" dirty="0">
                <a:solidFill>
                  <a:srgbClr val="0000FF"/>
                </a:solidFill>
                <a:latin typeface="Calibri" panose="020F0502020204030204" pitchFamily="34" charset="0"/>
              </a:rPr>
              <a:t>Сфера застосування - </a:t>
            </a:r>
            <a:r>
              <a:rPr lang="en-US" sz="1800" b="1" i="0" u="none" strike="noStrike" baseline="0" dirty="0" err="1">
                <a:solidFill>
                  <a:srgbClr val="0000FF"/>
                </a:solidFill>
                <a:latin typeface="Calibri" panose="020F0502020204030204" pitchFamily="34" charset="0"/>
              </a:rPr>
              <a:t>До</a:t>
            </a:r>
            <a:r>
              <a:rPr lang="en-US" sz="1800" b="1" i="0" u="none" strike="noStrike" baseline="0" dirty="0">
                <a:solidFill>
                  <a:srgbClr val="0000FF"/>
                </a:solidFill>
                <a:latin typeface="Calibri" panose="020F0502020204030204" pitchFamily="34" charset="0"/>
              </a:rPr>
              <a:t> </a:t>
            </a:r>
            <a:r>
              <a:rPr lang="en-US" sz="1800" b="1" i="0" u="none" strike="noStrike" baseline="0" dirty="0" err="1">
                <a:solidFill>
                  <a:srgbClr val="0000FF"/>
                </a:solidFill>
                <a:latin typeface="Calibri" panose="020F0502020204030204" pitchFamily="34" charset="0"/>
              </a:rPr>
              <a:t>як</a:t>
            </a:r>
            <a:r>
              <a:rPr lang="uk-UA" sz="1800" b="1" i="0" u="none" strike="noStrike" baseline="0" dirty="0">
                <a:solidFill>
                  <a:srgbClr val="0000FF"/>
                </a:solidFill>
                <a:latin typeface="Calibri" panose="020F0502020204030204" pitchFamily="34" charset="0"/>
              </a:rPr>
              <a:t>ої</a:t>
            </a:r>
            <a:r>
              <a:rPr lang="en-US" sz="1800" b="1" i="0" u="none" strike="noStrike" baseline="0" dirty="0">
                <a:solidFill>
                  <a:srgbClr val="0000FF"/>
                </a:solidFill>
                <a:latin typeface="Calibri" panose="020F0502020204030204" pitchFamily="34" charset="0"/>
              </a:rPr>
              <a:t> </a:t>
            </a:r>
            <a:r>
              <a:rPr lang="en-US" sz="1800" b="1" i="0" u="none" strike="noStrike" baseline="0" dirty="0" err="1">
                <a:solidFill>
                  <a:srgbClr val="0000FF"/>
                </a:solidFill>
                <a:latin typeface="Calibri" panose="020F0502020204030204" pitchFamily="34" charset="0"/>
              </a:rPr>
              <a:t>продук</a:t>
            </a:r>
            <a:r>
              <a:rPr lang="uk-UA" sz="1800" b="1" i="0" u="none" strike="noStrike" baseline="0" dirty="0">
                <a:solidFill>
                  <a:srgbClr val="0000FF"/>
                </a:solidFill>
                <a:latin typeface="Calibri" panose="020F0502020204030204" pitchFamily="34" charset="0"/>
              </a:rPr>
              <a:t>ц</a:t>
            </a:r>
            <a:r>
              <a:rPr lang="en-US" sz="1800" b="1" i="0" u="none" strike="noStrike" baseline="0" dirty="0">
                <a:solidFill>
                  <a:srgbClr val="0000FF"/>
                </a:solidFill>
                <a:latin typeface="Calibri" panose="020F0502020204030204" pitchFamily="34" charset="0"/>
              </a:rPr>
              <a:t>і</a:t>
            </a:r>
            <a:r>
              <a:rPr lang="uk-UA" sz="1800" b="1" i="0" u="none" strike="noStrike" baseline="0" dirty="0">
                <a:solidFill>
                  <a:srgbClr val="0000FF"/>
                </a:solidFill>
                <a:latin typeface="Calibri" panose="020F0502020204030204" pitchFamily="34" charset="0"/>
              </a:rPr>
              <a:t>ї</a:t>
            </a:r>
            <a:r>
              <a:rPr lang="en-US" sz="1800" b="1" i="0" u="none" strike="noStrike" baseline="0" dirty="0">
                <a:solidFill>
                  <a:srgbClr val="0000FF"/>
                </a:solidFill>
                <a:latin typeface="Calibri" panose="020F0502020204030204" pitchFamily="34" charset="0"/>
              </a:rPr>
              <a:t> </a:t>
            </a:r>
            <a:r>
              <a:rPr lang="en-US" sz="1800" b="1" i="0" u="none" strike="noStrike" baseline="0" dirty="0" err="1">
                <a:solidFill>
                  <a:srgbClr val="0000FF"/>
                </a:solidFill>
                <a:latin typeface="Calibri" panose="020F0502020204030204" pitchFamily="34" charset="0"/>
              </a:rPr>
              <a:t>застосовується</a:t>
            </a:r>
            <a:r>
              <a:rPr lang="en-US" sz="1800" b="1" i="0" u="none" strike="noStrike" baseline="0" dirty="0">
                <a:solidFill>
                  <a:srgbClr val="0000FF"/>
                </a:solidFill>
                <a:latin typeface="Calibri" panose="020F0502020204030204" pitchFamily="34" charset="0"/>
              </a:rPr>
              <a:t> </a:t>
            </a:r>
            <a:r>
              <a:rPr lang="en-US" b="1" dirty="0">
                <a:solidFill>
                  <a:srgbClr val="0000FF"/>
                </a:solidFill>
                <a:latin typeface="Calibri" panose="020F0502020204030204" pitchFamily="34" charset="0"/>
              </a:rPr>
              <a:t>EUDR</a:t>
            </a:r>
            <a:r>
              <a:rPr lang="en-US" sz="1800" b="1" i="0" u="none" strike="noStrike" baseline="0" dirty="0">
                <a:solidFill>
                  <a:srgbClr val="0000FF"/>
                </a:solidFill>
                <a:latin typeface="Calibri" panose="020F0502020204030204" pitchFamily="34" charset="0"/>
              </a:rPr>
              <a:t>?</a:t>
            </a:r>
            <a:endParaRPr lang="de-DE" sz="2400" dirty="0">
              <a:solidFill>
                <a:srgbClr val="0000FF"/>
              </a:solidFill>
              <a:latin typeface="Arial" panose="020B0604020202020204" pitchFamily="34" charset="0"/>
              <a:cs typeface="Arial" panose="020B0604020202020204" pitchFamily="34" charset="0"/>
            </a:endParaRPr>
          </a:p>
        </p:txBody>
      </p:sp>
      <p:sp>
        <p:nvSpPr>
          <p:cNvPr id="6" name="Inhaltsplatzhalter 7">
            <a:extLst>
              <a:ext uri="{FF2B5EF4-FFF2-40B4-BE49-F238E27FC236}">
                <a16:creationId xmlns:a16="http://schemas.microsoft.com/office/drawing/2014/main" id="{E099CDFC-DFEA-6AF9-8921-B4E5C17153A0}"/>
              </a:ext>
            </a:extLst>
          </p:cNvPr>
          <p:cNvSpPr>
            <a:spLocks noGrp="1"/>
          </p:cNvSpPr>
          <p:nvPr>
            <p:ph idx="1"/>
          </p:nvPr>
        </p:nvSpPr>
        <p:spPr>
          <a:xfrm>
            <a:off x="6096000" y="2708920"/>
            <a:ext cx="5256212" cy="2232248"/>
          </a:xfrm>
          <a:prstGeom prst="roundRect">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de-DE" sz="2400" b="1" dirty="0">
                <a:solidFill>
                  <a:schemeClr val="bg1"/>
                </a:solidFill>
                <a:latin typeface="Arial" panose="020B0604020202020204" pitchFamily="34" charset="0"/>
                <a:cs typeface="Arial" panose="020B0604020202020204" pitchFamily="34" charset="0"/>
              </a:rPr>
              <a:t>"Відповідні продукти"</a:t>
            </a:r>
          </a:p>
          <a:p>
            <a:pPr marL="0" indent="0">
              <a:buNone/>
            </a:pPr>
            <a:r>
              <a:rPr lang="de-DE" sz="1800" b="1" i="0" u="none" strike="noStrike" baseline="0" dirty="0">
                <a:solidFill>
                  <a:schemeClr val="bg1"/>
                </a:solidFill>
                <a:latin typeface="Arial" panose="020B0604020202020204" pitchFamily="34" charset="0"/>
                <a:cs typeface="Arial" panose="020B0604020202020204" pitchFamily="34" charset="0"/>
              </a:rPr>
              <a:t>Продукти</a:t>
            </a:r>
            <a:r>
              <a:rPr lang="de-DE" sz="1800" i="0" u="none" strike="noStrike" baseline="0" dirty="0">
                <a:solidFill>
                  <a:schemeClr val="bg1"/>
                </a:solidFill>
                <a:latin typeface="Arial" panose="020B0604020202020204" pitchFamily="34" charset="0"/>
                <a:cs typeface="Arial" panose="020B0604020202020204" pitchFamily="34" charset="0"/>
              </a:rPr>
              <a:t>, перелічені в </a:t>
            </a:r>
            <a:r>
              <a:rPr lang="de-DE" sz="1800" b="1" i="0" u="none" strike="noStrike" baseline="0" dirty="0">
                <a:solidFill>
                  <a:srgbClr val="FFFF00"/>
                </a:solidFill>
                <a:latin typeface="Arial" panose="020B0604020202020204" pitchFamily="34" charset="0"/>
                <a:cs typeface="Arial" panose="020B0604020202020204" pitchFamily="34" charset="0"/>
              </a:rPr>
              <a:t>Додатку I</a:t>
            </a:r>
            <a:r>
              <a:rPr lang="de-DE" sz="1800" b="1" i="0" u="none" strike="noStrike" baseline="0" dirty="0">
                <a:solidFill>
                  <a:schemeClr val="bg1"/>
                </a:solidFill>
                <a:latin typeface="Arial" panose="020B0604020202020204" pitchFamily="34" charset="0"/>
                <a:cs typeface="Arial" panose="020B0604020202020204" pitchFamily="34" charset="0"/>
              </a:rPr>
              <a:t>, які містять відповідну сировину, </a:t>
            </a:r>
            <a:r>
              <a:rPr lang="de-DE" sz="1800" i="0" u="none" strike="noStrike" baseline="0" dirty="0" err="1">
                <a:solidFill>
                  <a:schemeClr val="bg1"/>
                </a:solidFill>
                <a:latin typeface="Arial" panose="020B0604020202020204" pitchFamily="34" charset="0"/>
                <a:cs typeface="Arial" panose="020B0604020202020204" pitchFamily="34" charset="0"/>
              </a:rPr>
              <a:t>були</a:t>
            </a:r>
            <a:r>
              <a:rPr lang="de-DE" sz="1800" i="0" u="none" strike="noStrike" baseline="0" dirty="0">
                <a:solidFill>
                  <a:schemeClr val="bg1"/>
                </a:solidFill>
                <a:latin typeface="Arial" panose="020B0604020202020204" pitchFamily="34" charset="0"/>
                <a:cs typeface="Arial" panose="020B0604020202020204" pitchFamily="34" charset="0"/>
              </a:rPr>
              <a:t>  </a:t>
            </a:r>
            <a:r>
              <a:rPr lang="de-DE" sz="1800" b="1" i="0" u="none" strike="noStrike" baseline="0" dirty="0" err="1">
                <a:solidFill>
                  <a:schemeClr val="bg1"/>
                </a:solidFill>
                <a:latin typeface="Arial" panose="020B0604020202020204" pitchFamily="34" charset="0"/>
                <a:cs typeface="Arial" panose="020B0604020202020204" pitchFamily="34" charset="0"/>
              </a:rPr>
              <a:t>не</a:t>
            </a:r>
            <a:r>
              <a:rPr lang="uk-UA" sz="1800" b="1" i="0" u="none" strike="noStrike" baseline="0" dirty="0">
                <a:solidFill>
                  <a:schemeClr val="bg1"/>
                </a:solidFill>
                <a:latin typeface="Arial" panose="020B0604020202020204" pitchFamily="34" charset="0"/>
                <a:cs typeface="Arial" panose="020B0604020202020204" pitchFamily="34" charset="0"/>
              </a:rPr>
              <a:t>ю</a:t>
            </a:r>
            <a:r>
              <a:rPr lang="de-DE" sz="1800" b="1" i="0" u="none" strike="noStrike" baseline="0" dirty="0">
                <a:solidFill>
                  <a:schemeClr val="bg1"/>
                </a:solidFill>
                <a:latin typeface="Arial" panose="020B0604020202020204" pitchFamily="34" charset="0"/>
                <a:cs typeface="Arial" panose="020B0604020202020204" pitchFamily="34" charset="0"/>
              </a:rPr>
              <a:t> </a:t>
            </a:r>
            <a:r>
              <a:rPr lang="de-DE" sz="1800" i="0" u="none" strike="noStrike" baseline="0" dirty="0">
                <a:solidFill>
                  <a:schemeClr val="bg1"/>
                </a:solidFill>
                <a:latin typeface="Arial" panose="020B0604020202020204" pitchFamily="34" charset="0"/>
                <a:cs typeface="Arial" panose="020B0604020202020204" pitchFamily="34" charset="0"/>
              </a:rPr>
              <a:t>згодовувані </a:t>
            </a:r>
            <a:r>
              <a:rPr lang="de-DE" sz="1800" b="1" i="0" u="none" strike="noStrike" baseline="0" dirty="0">
                <a:solidFill>
                  <a:schemeClr val="bg1"/>
                </a:solidFill>
                <a:latin typeface="Arial" panose="020B0604020202020204" pitchFamily="34" charset="0"/>
                <a:cs typeface="Arial" panose="020B0604020202020204" pitchFamily="34" charset="0"/>
              </a:rPr>
              <a:t>або були вироблені з використанням відповідної сировини;</a:t>
            </a:r>
          </a:p>
          <a:p>
            <a:endParaRPr lang="de-DE" sz="1800" dirty="0">
              <a:solidFill>
                <a:srgbClr val="000000"/>
              </a:solidFill>
              <a:latin typeface="EU Albertina"/>
              <a:cs typeface="Arial" panose="020B0604020202020204" pitchFamily="34" charset="0"/>
            </a:endParaRPr>
          </a:p>
          <a:p>
            <a:pPr marL="0" indent="0">
              <a:buNone/>
            </a:pPr>
            <a:r>
              <a:rPr lang="de-DE" sz="1200" dirty="0">
                <a:solidFill>
                  <a:schemeClr val="bg1"/>
                </a:solidFill>
                <a:latin typeface="Arial" panose="020B0604020202020204" pitchFamily="34" charset="0"/>
                <a:cs typeface="Arial" panose="020B0604020202020204" pitchFamily="34" charset="0"/>
              </a:rPr>
              <a:t>ст. 2 (2) ЄУДР</a:t>
            </a:r>
            <a:endParaRPr lang="de-DE" sz="1800" dirty="0">
              <a:solidFill>
                <a:schemeClr val="bg1"/>
              </a:solidFill>
              <a:latin typeface="Arial" panose="020B0604020202020204" pitchFamily="34" charset="0"/>
              <a:cs typeface="Arial" panose="020B0604020202020204" pitchFamily="34" charset="0"/>
            </a:endParaRPr>
          </a:p>
        </p:txBody>
      </p:sp>
      <p:pic>
        <p:nvPicPr>
          <p:cNvPr id="7" name="Inhaltsplatzhalter 8" descr="Ein Bild, das Wolke, draußen, Himmel, Landschaft enthält.&#10;&#10;Automatisch generierte Beschreibung">
            <a:extLst>
              <a:ext uri="{FF2B5EF4-FFF2-40B4-BE49-F238E27FC236}">
                <a16:creationId xmlns:a16="http://schemas.microsoft.com/office/drawing/2014/main" id="{65745460-F48E-033C-C8F2-C971BDE2BA9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8200" y="980728"/>
            <a:ext cx="4032542" cy="4900547"/>
          </a:xfrm>
          <a:prstGeom prst="rect">
            <a:avLst/>
          </a:prstGeom>
        </p:spPr>
      </p:pic>
      <p:sp>
        <p:nvSpPr>
          <p:cNvPr id="8" name="Rechteck: abgerundete Ecken 7">
            <a:extLst>
              <a:ext uri="{FF2B5EF4-FFF2-40B4-BE49-F238E27FC236}">
                <a16:creationId xmlns:a16="http://schemas.microsoft.com/office/drawing/2014/main" id="{F705E59D-8C6C-40C6-10A7-9F349BCB3C07}"/>
              </a:ext>
            </a:extLst>
          </p:cNvPr>
          <p:cNvSpPr/>
          <p:nvPr/>
        </p:nvSpPr>
        <p:spPr>
          <a:xfrm>
            <a:off x="6095999" y="908720"/>
            <a:ext cx="5256213" cy="1707607"/>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bg1"/>
                </a:solidFill>
                <a:latin typeface="Arial" panose="020B0604020202020204" pitchFamily="34" charset="0"/>
                <a:cs typeface="Arial" panose="020B0604020202020204" pitchFamily="34" charset="0"/>
              </a:rPr>
              <a:t>"Відповідна сировина"</a:t>
            </a:r>
          </a:p>
          <a:p>
            <a:r>
              <a:rPr lang="de-DE" sz="1800" b="1" i="0" u="none" strike="noStrike" baseline="0" dirty="0">
                <a:solidFill>
                  <a:schemeClr val="bg1"/>
                </a:solidFill>
                <a:latin typeface="Arial" panose="020B0604020202020204" pitchFamily="34" charset="0"/>
                <a:cs typeface="Arial" panose="020B0604020202020204" pitchFamily="34" charset="0"/>
              </a:rPr>
              <a:t>Велика рогата худоба, какао, кава, </a:t>
            </a:r>
            <a:r>
              <a:rPr lang="uk-UA" sz="1800" b="1" i="0" u="none" strike="noStrike" baseline="0" dirty="0">
                <a:solidFill>
                  <a:schemeClr val="bg1"/>
                </a:solidFill>
                <a:latin typeface="Arial" panose="020B0604020202020204" pitchFamily="34" charset="0"/>
                <a:cs typeface="Arial" panose="020B0604020202020204" pitchFamily="34" charset="0"/>
              </a:rPr>
              <a:t>пальмова </a:t>
            </a:r>
            <a:r>
              <a:rPr lang="de-DE" sz="1800" b="1" i="0" u="none" strike="noStrike" baseline="0" dirty="0" err="1">
                <a:solidFill>
                  <a:schemeClr val="bg1"/>
                </a:solidFill>
                <a:latin typeface="Arial" panose="020B0604020202020204" pitchFamily="34" charset="0"/>
                <a:cs typeface="Arial" panose="020B0604020202020204" pitchFamily="34" charset="0"/>
              </a:rPr>
              <a:t>олі</a:t>
            </a:r>
            <a:r>
              <a:rPr lang="uk-UA" sz="1800" b="1" i="0" u="none" strike="noStrike" baseline="0" dirty="0">
                <a:solidFill>
                  <a:schemeClr val="bg1"/>
                </a:solidFill>
                <a:latin typeface="Arial" panose="020B0604020202020204" pitchFamily="34" charset="0"/>
                <a:cs typeface="Arial" panose="020B0604020202020204" pitchFamily="34" charset="0"/>
              </a:rPr>
              <a:t>я</a:t>
            </a:r>
            <a:r>
              <a:rPr lang="de-DE" sz="1800" b="1" i="0" u="none" strike="noStrike" baseline="0" dirty="0">
                <a:solidFill>
                  <a:schemeClr val="bg1"/>
                </a:solidFill>
                <a:latin typeface="Arial" panose="020B0604020202020204" pitchFamily="34" charset="0"/>
                <a:cs typeface="Arial" panose="020B0604020202020204" pitchFamily="34" charset="0"/>
              </a:rPr>
              <a:t>, каучук, соя та деревина;  </a:t>
            </a:r>
          </a:p>
          <a:p>
            <a:endParaRPr lang="de-DE" sz="1200" dirty="0">
              <a:solidFill>
                <a:schemeClr val="bg1"/>
              </a:solidFill>
              <a:latin typeface="Arial" panose="020B0604020202020204" pitchFamily="34" charset="0"/>
              <a:cs typeface="Arial" panose="020B0604020202020204" pitchFamily="34" charset="0"/>
            </a:endParaRPr>
          </a:p>
          <a:p>
            <a:endParaRPr lang="de-DE" sz="1200" dirty="0">
              <a:solidFill>
                <a:schemeClr val="bg1"/>
              </a:solidFill>
              <a:latin typeface="Arial" panose="020B0604020202020204" pitchFamily="34" charset="0"/>
              <a:cs typeface="Arial" panose="020B0604020202020204" pitchFamily="34" charset="0"/>
            </a:endParaRPr>
          </a:p>
          <a:p>
            <a:r>
              <a:rPr lang="de-DE" sz="1200" dirty="0">
                <a:solidFill>
                  <a:schemeClr val="bg1"/>
                </a:solidFill>
                <a:latin typeface="Arial" panose="020B0604020202020204" pitchFamily="34" charset="0"/>
                <a:cs typeface="Arial" panose="020B0604020202020204" pitchFamily="34" charset="0"/>
              </a:rPr>
              <a:t>Ст. 2 (1) ЄУДР</a:t>
            </a:r>
          </a:p>
        </p:txBody>
      </p:sp>
      <p:sp>
        <p:nvSpPr>
          <p:cNvPr id="9" name="Rechteck: abgerundete Ecken 8">
            <a:extLst>
              <a:ext uri="{FF2B5EF4-FFF2-40B4-BE49-F238E27FC236}">
                <a16:creationId xmlns:a16="http://schemas.microsoft.com/office/drawing/2014/main" id="{8147559A-109B-66EB-1452-DA23F02B3BF1}"/>
              </a:ext>
            </a:extLst>
          </p:cNvPr>
          <p:cNvSpPr/>
          <p:nvPr/>
        </p:nvSpPr>
        <p:spPr>
          <a:xfrm>
            <a:off x="6168007" y="5364976"/>
            <a:ext cx="5112196" cy="823804"/>
          </a:xfrm>
          <a:prstGeom prst="roundRect">
            <a:avLst/>
          </a:prstGeom>
          <a:solidFill>
            <a:srgbClr val="5B93D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latin typeface="Arial" panose="020B0604020202020204" pitchFamily="34" charset="0"/>
                <a:cs typeface="Arial" panose="020B0604020202020204" pitchFamily="34" charset="0"/>
              </a:rPr>
              <a:t>У </a:t>
            </a:r>
            <a:r>
              <a:rPr lang="de-DE" sz="1400" b="1" dirty="0">
                <a:solidFill>
                  <a:srgbClr val="FFFF00"/>
                </a:solidFill>
                <a:latin typeface="Arial" panose="020B0604020202020204" pitchFamily="34" charset="0"/>
                <a:cs typeface="Arial" panose="020B0604020202020204" pitchFamily="34" charset="0"/>
              </a:rPr>
              <a:t>Додатку I </a:t>
            </a:r>
            <a:r>
              <a:rPr lang="de-DE" sz="1400" b="1" dirty="0">
                <a:latin typeface="Arial" panose="020B0604020202020204" pitchFamily="34" charset="0"/>
                <a:cs typeface="Arial" panose="020B0604020202020204" pitchFamily="34" charset="0"/>
              </a:rPr>
              <a:t>наведено відповідні коди CN/HS Комбінованої товарної номенклатури ЄС згідно з Регламентом </a:t>
            </a:r>
            <a:r>
              <a:rPr lang="de-DE" sz="1400" b="1" dirty="0">
                <a:latin typeface="Arial" panose="020B0604020202020204" pitchFamily="34" charset="0"/>
                <a:cs typeface="Arial" panose="020B0604020202020204" pitchFamily="34" charset="0"/>
                <a:hlinkClick r:id="rId3"/>
              </a:rPr>
              <a:t>(ЄЕС) № 2658/87</a:t>
            </a:r>
            <a:endParaRPr lang="de-DE" sz="1400" b="1" dirty="0">
              <a:latin typeface="Arial" panose="020B0604020202020204" pitchFamily="34" charset="0"/>
              <a:cs typeface="Arial" panose="020B0604020202020204" pitchFamily="34" charset="0"/>
            </a:endParaRPr>
          </a:p>
        </p:txBody>
      </p:sp>
      <p:sp>
        <p:nvSpPr>
          <p:cNvPr id="10" name="Pfeil: nach unten 9">
            <a:extLst>
              <a:ext uri="{FF2B5EF4-FFF2-40B4-BE49-F238E27FC236}">
                <a16:creationId xmlns:a16="http://schemas.microsoft.com/office/drawing/2014/main" id="{0FE40E63-298F-9912-E66A-897A4B38B189}"/>
              </a:ext>
            </a:extLst>
          </p:cNvPr>
          <p:cNvSpPr/>
          <p:nvPr/>
        </p:nvSpPr>
        <p:spPr>
          <a:xfrm>
            <a:off x="8256240" y="4941168"/>
            <a:ext cx="432048" cy="4238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348122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CED7367-7888-23C3-E490-C53F617C06CA}"/>
              </a:ext>
            </a:extLst>
          </p:cNvPr>
          <p:cNvSpPr>
            <a:spLocks noGrp="1"/>
          </p:cNvSpPr>
          <p:nvPr>
            <p:ph type="title"/>
          </p:nvPr>
        </p:nvSpPr>
        <p:spPr/>
        <p:txBody>
          <a:bodyPr>
            <a:noAutofit/>
          </a:bodyPr>
          <a:lstStyle/>
          <a:p>
            <a:r>
              <a:rPr lang="de-DE" sz="3200" b="1">
                <a:latin typeface="Arial" panose="020B0604020202020204" pitchFamily="34" charset="0"/>
                <a:cs typeface="Arial" panose="020B0604020202020204" pitchFamily="34" charset="0"/>
              </a:rPr>
              <a:t>На яку сировину/продукцію це впливає?</a:t>
            </a:r>
          </a:p>
        </p:txBody>
      </p:sp>
      <p:sp>
        <p:nvSpPr>
          <p:cNvPr id="4" name="Fußzeilenplatzhalter 3">
            <a:extLst>
              <a:ext uri="{FF2B5EF4-FFF2-40B4-BE49-F238E27FC236}">
                <a16:creationId xmlns:a16="http://schemas.microsoft.com/office/drawing/2014/main" id="{ECE1F770-678E-78F5-44A3-529CCE660331}"/>
              </a:ext>
            </a:extLst>
          </p:cNvPr>
          <p:cNvSpPr>
            <a:spLocks noGrp="1"/>
          </p:cNvSpPr>
          <p:nvPr>
            <p:ph type="ftr" sz="quarter" idx="11"/>
          </p:nvPr>
        </p:nvSpPr>
        <p:spPr/>
        <p:txBody>
          <a:bodyPr/>
          <a:lstStyle/>
          <a:p>
            <a:r>
              <a:rPr lang="de-DE"/>
              <a:t>Презентація EUDR HDH</a:t>
            </a:r>
          </a:p>
        </p:txBody>
      </p:sp>
      <p:sp>
        <p:nvSpPr>
          <p:cNvPr id="5" name="Foliennummernplatzhalter 4">
            <a:extLst>
              <a:ext uri="{FF2B5EF4-FFF2-40B4-BE49-F238E27FC236}">
                <a16:creationId xmlns:a16="http://schemas.microsoft.com/office/drawing/2014/main" id="{524630C8-211D-CB7E-55A3-A2599922CEDA}"/>
              </a:ext>
            </a:extLst>
          </p:cNvPr>
          <p:cNvSpPr>
            <a:spLocks noGrp="1"/>
          </p:cNvSpPr>
          <p:nvPr>
            <p:ph type="sldNum" sz="quarter" idx="12"/>
          </p:nvPr>
        </p:nvSpPr>
        <p:spPr/>
        <p:txBody>
          <a:bodyPr/>
          <a:lstStyle/>
          <a:p>
            <a:fld id="{EF7C1965-317C-3B42-B3F2-F0651D9CAB98}" type="slidenum">
              <a:rPr lang="de-DE" smtClean="0"/>
              <a:t>8</a:t>
            </a:fld>
            <a:endParaRPr lang="de-DE"/>
          </a:p>
        </p:txBody>
      </p:sp>
      <p:sp>
        <p:nvSpPr>
          <p:cNvPr id="9" name="Rechteck 8">
            <a:extLst>
              <a:ext uri="{FF2B5EF4-FFF2-40B4-BE49-F238E27FC236}">
                <a16:creationId xmlns:a16="http://schemas.microsoft.com/office/drawing/2014/main" id="{B1F40758-9884-E169-B07B-669DFD2EE104}"/>
              </a:ext>
            </a:extLst>
          </p:cNvPr>
          <p:cNvSpPr/>
          <p:nvPr/>
        </p:nvSpPr>
        <p:spPr>
          <a:xfrm>
            <a:off x="6087762" y="1208935"/>
            <a:ext cx="5224477" cy="34045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5DD25B90-41A2-9511-60BF-6E1514E486C8}"/>
              </a:ext>
            </a:extLst>
          </p:cNvPr>
          <p:cNvSpPr txBox="1"/>
          <p:nvPr/>
        </p:nvSpPr>
        <p:spPr>
          <a:xfrm>
            <a:off x="6123457" y="1183007"/>
            <a:ext cx="3876388" cy="461665"/>
          </a:xfrm>
          <a:prstGeom prst="rect">
            <a:avLst/>
          </a:prstGeom>
          <a:noFill/>
        </p:spPr>
        <p:txBody>
          <a:bodyPr wrap="square" rtlCol="0">
            <a:spAutoFit/>
          </a:bodyPr>
          <a:lstStyle/>
          <a:p>
            <a:r>
              <a:rPr lang="de-DE" sz="2400" b="1" u="sng">
                <a:latin typeface="Arial" panose="020B0604020202020204" pitchFamily="34" charset="0"/>
                <a:cs typeface="Arial" panose="020B0604020202020204" pitchFamily="34" charset="0"/>
              </a:rPr>
              <a:t>Відповідна </a:t>
            </a:r>
            <a:r>
              <a:rPr lang="de-DE" sz="2400" b="1">
                <a:latin typeface="Arial" panose="020B0604020202020204" pitchFamily="34" charset="0"/>
                <a:cs typeface="Arial" panose="020B0604020202020204" pitchFamily="34" charset="0"/>
              </a:rPr>
              <a:t>сировина:</a:t>
            </a:r>
          </a:p>
        </p:txBody>
      </p:sp>
      <p:sp>
        <p:nvSpPr>
          <p:cNvPr id="11" name="Textfeld 10">
            <a:extLst>
              <a:ext uri="{FF2B5EF4-FFF2-40B4-BE49-F238E27FC236}">
                <a16:creationId xmlns:a16="http://schemas.microsoft.com/office/drawing/2014/main" id="{E97A8945-9E32-8469-40B5-6A89380DE8AF}"/>
              </a:ext>
            </a:extLst>
          </p:cNvPr>
          <p:cNvSpPr txBox="1"/>
          <p:nvPr/>
        </p:nvSpPr>
        <p:spPr>
          <a:xfrm>
            <a:off x="6116116" y="1670600"/>
            <a:ext cx="5167768" cy="2581009"/>
          </a:xfrm>
          <a:prstGeom prst="rect">
            <a:avLst/>
          </a:prstGeom>
          <a:noFill/>
        </p:spPr>
        <p:txBody>
          <a:bodyPr wrap="square" rtlCol="0">
            <a:noAutofit/>
          </a:bodyPr>
          <a:lstStyle/>
          <a:p>
            <a:pPr marL="285750" indent="-285750" algn="l" rtl="0" eaLnBrk="1" fontAlgn="t" latinLnBrk="0" hangingPunct="1">
              <a:spcBef>
                <a:spcPts val="0"/>
              </a:spcBef>
              <a:spcAft>
                <a:spcPts val="0"/>
              </a:spcAft>
              <a:buFont typeface="Wingdings" panose="05000000000000000000" pitchFamily="2" charset="2"/>
              <a:buChar char="ü"/>
              <a:tabLst>
                <a:tab pos="358775" algn="l"/>
                <a:tab pos="1790700" algn="l"/>
                <a:tab pos="3233738" algn="l"/>
                <a:tab pos="4665663" algn="l"/>
                <a:tab pos="6457950" algn="l"/>
                <a:tab pos="7889875" algn="l"/>
                <a:tab pos="9332913" algn="l"/>
              </a:tabLst>
            </a:pPr>
            <a:r>
              <a:rPr lang="de-DE" sz="2400" b="1" i="0" u="none" strike="noStrike" kern="1200" dirty="0" err="1">
                <a:solidFill>
                  <a:srgbClr val="FF0000"/>
                </a:solidFill>
                <a:effectLst/>
                <a:latin typeface="Arial" panose="020B0604020202020204" pitchFamily="34" charset="0"/>
                <a:cs typeface="Arial" panose="020B0604020202020204" pitchFamily="34" charset="0"/>
              </a:rPr>
              <a:t>Деревина</a:t>
            </a:r>
            <a:r>
              <a:rPr lang="de-DE" sz="2400" b="1" i="0" u="none" strike="noStrike" kern="1200" dirty="0">
                <a:solidFill>
                  <a:srgbClr val="FF0000"/>
                </a:solidFill>
                <a:effectLst/>
                <a:latin typeface="Arial" panose="020B0604020202020204" pitchFamily="34" charset="0"/>
                <a:cs typeface="Arial" panose="020B0604020202020204" pitchFamily="34" charset="0"/>
              </a:rPr>
              <a:t> </a:t>
            </a:r>
          </a:p>
          <a:p>
            <a:pPr marL="285750" indent="-285750" algn="l" rtl="0" eaLnBrk="1" fontAlgn="t" latinLnBrk="0" hangingPunct="1">
              <a:spcBef>
                <a:spcPts val="0"/>
              </a:spcBef>
              <a:spcAft>
                <a:spcPts val="0"/>
              </a:spcAft>
              <a:buFont typeface="Wingdings" panose="05000000000000000000" pitchFamily="2" charset="2"/>
              <a:buChar char="ü"/>
              <a:tabLst>
                <a:tab pos="358775" algn="l"/>
                <a:tab pos="1790700" algn="l"/>
                <a:tab pos="3233738" algn="l"/>
                <a:tab pos="4665663" algn="l"/>
                <a:tab pos="6457950" algn="l"/>
                <a:tab pos="7889875" algn="l"/>
                <a:tab pos="9332913" algn="l"/>
              </a:tabLst>
            </a:pPr>
            <a:r>
              <a:rPr lang="de-DE" sz="2400" b="1" i="0" u="none" strike="noStrike" kern="1200" dirty="0" err="1">
                <a:solidFill>
                  <a:srgbClr val="FF0000"/>
                </a:solidFill>
                <a:effectLst/>
                <a:latin typeface="Arial" panose="020B0604020202020204" pitchFamily="34" charset="0"/>
                <a:cs typeface="Arial" panose="020B0604020202020204" pitchFamily="34" charset="0"/>
              </a:rPr>
              <a:t>Велика</a:t>
            </a:r>
            <a:r>
              <a:rPr lang="de-DE" sz="2400" b="1" i="0" u="none" strike="noStrike" kern="1200" dirty="0">
                <a:solidFill>
                  <a:srgbClr val="FF0000"/>
                </a:solidFill>
                <a:effectLst/>
                <a:latin typeface="Arial" panose="020B0604020202020204" pitchFamily="34" charset="0"/>
                <a:cs typeface="Arial" panose="020B0604020202020204" pitchFamily="34" charset="0"/>
              </a:rPr>
              <a:t> </a:t>
            </a:r>
            <a:r>
              <a:rPr lang="de-DE" sz="2400" b="1" i="0" u="none" strike="noStrike" kern="1200" dirty="0" err="1">
                <a:solidFill>
                  <a:srgbClr val="FF0000"/>
                </a:solidFill>
                <a:effectLst/>
                <a:latin typeface="Arial" panose="020B0604020202020204" pitchFamily="34" charset="0"/>
                <a:cs typeface="Arial" panose="020B0604020202020204" pitchFamily="34" charset="0"/>
              </a:rPr>
              <a:t>рогата</a:t>
            </a:r>
            <a:r>
              <a:rPr lang="de-DE" sz="2400" b="1" i="0" u="none" strike="noStrike" kern="1200" dirty="0">
                <a:solidFill>
                  <a:srgbClr val="FF0000"/>
                </a:solidFill>
                <a:effectLst/>
                <a:latin typeface="Arial" panose="020B0604020202020204" pitchFamily="34" charset="0"/>
                <a:cs typeface="Arial" panose="020B0604020202020204" pitchFamily="34" charset="0"/>
              </a:rPr>
              <a:t> </a:t>
            </a:r>
            <a:r>
              <a:rPr lang="de-DE" sz="2400" b="1" i="0" u="none" strike="noStrike" kern="1200" dirty="0" err="1">
                <a:solidFill>
                  <a:srgbClr val="FF0000"/>
                </a:solidFill>
                <a:effectLst/>
                <a:latin typeface="Arial" panose="020B0604020202020204" pitchFamily="34" charset="0"/>
                <a:cs typeface="Arial" panose="020B0604020202020204" pitchFamily="34" charset="0"/>
              </a:rPr>
              <a:t>худоба</a:t>
            </a:r>
            <a:r>
              <a:rPr lang="de-DE" sz="2400" b="1" i="0" u="none" strike="noStrike" kern="1200" dirty="0">
                <a:solidFill>
                  <a:srgbClr val="FF0000"/>
                </a:solidFill>
                <a:effectLst/>
                <a:latin typeface="Arial" panose="020B0604020202020204" pitchFamily="34" charset="0"/>
                <a:cs typeface="Arial" panose="020B0604020202020204" pitchFamily="34" charset="0"/>
              </a:rPr>
              <a:t> </a:t>
            </a:r>
            <a:r>
              <a:rPr lang="de-DE" sz="2400" b="1" i="0" u="none" strike="noStrike" kern="1200" dirty="0">
                <a:solidFill>
                  <a:srgbClr val="FF0000"/>
                </a:solidFill>
                <a:effectLst/>
                <a:latin typeface="Arial" panose="020B0604020202020204" pitchFamily="34" charset="0"/>
                <a:cs typeface="Arial" panose="020B0604020202020204" pitchFamily="34" charset="0"/>
                <a:sym typeface="Wingdings" panose="05000000000000000000" pitchFamily="2" charset="2"/>
              </a:rPr>
              <a:t>( </a:t>
            </a:r>
            <a:r>
              <a:rPr lang="de-DE" sz="2400" b="1" i="0" u="none" strike="noStrike" kern="1200" dirty="0" err="1">
                <a:solidFill>
                  <a:srgbClr val="FF0000"/>
                </a:solidFill>
                <a:effectLst/>
                <a:latin typeface="Arial" panose="020B0604020202020204" pitchFamily="34" charset="0"/>
                <a:cs typeface="Arial" panose="020B0604020202020204" pitchFamily="34" charset="0"/>
                <a:sym typeface="Wingdings" panose="05000000000000000000" pitchFamily="2" charset="2"/>
              </a:rPr>
              <a:t>Продукт</a:t>
            </a:r>
            <a:r>
              <a:rPr lang="de-DE" sz="2400" b="1" i="0" u="none" strike="noStrike" kern="1200" dirty="0">
                <a:solidFill>
                  <a:srgbClr val="FF0000"/>
                </a:solidFill>
                <a:effectLst/>
                <a:latin typeface="Arial" panose="020B0604020202020204" pitchFamily="34" charset="0"/>
                <a:cs typeface="Arial" panose="020B0604020202020204" pitchFamily="34" charset="0"/>
                <a:sym typeface="Wingdings" panose="05000000000000000000" pitchFamily="2" charset="2"/>
              </a:rPr>
              <a:t>: </a:t>
            </a:r>
            <a:r>
              <a:rPr lang="de-DE" sz="2400" b="1" i="0" u="none" strike="noStrike" kern="1200" dirty="0" err="1">
                <a:solidFill>
                  <a:srgbClr val="FF0000"/>
                </a:solidFill>
                <a:effectLst/>
                <a:latin typeface="Arial" panose="020B0604020202020204" pitchFamily="34" charset="0"/>
                <a:cs typeface="Arial" panose="020B0604020202020204" pitchFamily="34" charset="0"/>
                <a:sym typeface="Wingdings" panose="05000000000000000000" pitchFamily="2" charset="2"/>
              </a:rPr>
              <a:t>шкіра</a:t>
            </a:r>
            <a:r>
              <a:rPr lang="de-DE" sz="2400" b="1" i="0" u="none" strike="noStrike" kern="1200" dirty="0">
                <a:solidFill>
                  <a:srgbClr val="FF0000"/>
                </a:solidFill>
                <a:effectLst/>
                <a:latin typeface="Arial" panose="020B0604020202020204" pitchFamily="34" charset="0"/>
                <a:cs typeface="Arial" panose="020B0604020202020204" pitchFamily="34" charset="0"/>
                <a:sym typeface="Wingdings" panose="05000000000000000000" pitchFamily="2" charset="2"/>
              </a:rPr>
              <a:t>)</a:t>
            </a:r>
            <a:endParaRPr lang="de-DE" sz="2400" b="1" i="0" u="none" strike="noStrike" kern="1200" dirty="0">
              <a:solidFill>
                <a:srgbClr val="FF0000"/>
              </a:solidFill>
              <a:effectLst/>
              <a:latin typeface="Arial" panose="020B0604020202020204" pitchFamily="34" charset="0"/>
              <a:cs typeface="Arial" panose="020B0604020202020204" pitchFamily="34" charset="0"/>
            </a:endParaRPr>
          </a:p>
          <a:p>
            <a:pPr marL="285750" indent="-285750" algn="l" rtl="0" eaLnBrk="1" fontAlgn="t" latinLnBrk="0" hangingPunct="1">
              <a:spcBef>
                <a:spcPts val="0"/>
              </a:spcBef>
              <a:spcAft>
                <a:spcPts val="0"/>
              </a:spcAft>
              <a:buFont typeface="Wingdings" panose="05000000000000000000" pitchFamily="2" charset="2"/>
              <a:buChar char="ü"/>
              <a:tabLst>
                <a:tab pos="358775" algn="l"/>
                <a:tab pos="1790700" algn="l"/>
                <a:tab pos="3233738" algn="l"/>
                <a:tab pos="4665663" algn="l"/>
                <a:tab pos="6457950" algn="l"/>
                <a:tab pos="7889875" algn="l"/>
                <a:tab pos="9332913" algn="l"/>
              </a:tabLst>
            </a:pPr>
            <a:r>
              <a:rPr lang="de-DE" sz="2400" b="1" dirty="0" err="1">
                <a:solidFill>
                  <a:srgbClr val="FF0000"/>
                </a:solidFill>
                <a:latin typeface="Arial" panose="020B0604020202020204" pitchFamily="34" charset="0"/>
                <a:cs typeface="Arial" panose="020B0604020202020204" pitchFamily="34" charset="0"/>
              </a:rPr>
              <a:t>Каучук</a:t>
            </a:r>
            <a:endParaRPr lang="de-DE" sz="2400" b="1" dirty="0">
              <a:solidFill>
                <a:srgbClr val="FF0000"/>
              </a:solidFill>
              <a:latin typeface="Arial" panose="020B0604020202020204" pitchFamily="34" charset="0"/>
              <a:cs typeface="Arial" panose="020B0604020202020204" pitchFamily="34" charset="0"/>
            </a:endParaRPr>
          </a:p>
          <a:p>
            <a:pPr marL="285750" indent="-285750" algn="l" rtl="0" eaLnBrk="1" fontAlgn="t" latinLnBrk="0" hangingPunct="1">
              <a:spcBef>
                <a:spcPts val="0"/>
              </a:spcBef>
              <a:spcAft>
                <a:spcPts val="0"/>
              </a:spcAft>
              <a:buFont typeface="Wingdings" panose="05000000000000000000" pitchFamily="2" charset="2"/>
              <a:buChar char="§"/>
              <a:tabLst>
                <a:tab pos="358775" algn="l"/>
                <a:tab pos="1790700" algn="l"/>
                <a:tab pos="3233738" algn="l"/>
                <a:tab pos="4665663" algn="l"/>
                <a:tab pos="6457950" algn="l"/>
                <a:tab pos="7889875" algn="l"/>
                <a:tab pos="9332913" algn="l"/>
              </a:tabLst>
            </a:pPr>
            <a:r>
              <a:rPr lang="de-DE" sz="2400" b="1" i="0" u="none" strike="noStrike" kern="1200" dirty="0" err="1">
                <a:solidFill>
                  <a:srgbClr val="000000"/>
                </a:solidFill>
                <a:effectLst/>
                <a:latin typeface="Arial" panose="020B0604020202020204" pitchFamily="34" charset="0"/>
                <a:cs typeface="Arial" panose="020B0604020202020204" pitchFamily="34" charset="0"/>
              </a:rPr>
              <a:t>соя</a:t>
            </a:r>
            <a:r>
              <a:rPr lang="de-DE" sz="2400" b="1" i="0" u="none" strike="noStrike" kern="1200" dirty="0">
                <a:solidFill>
                  <a:srgbClr val="000000"/>
                </a:solidFill>
                <a:effectLst/>
                <a:latin typeface="Arial" panose="020B0604020202020204" pitchFamily="34" charset="0"/>
                <a:cs typeface="Arial" panose="020B0604020202020204" pitchFamily="34" charset="0"/>
              </a:rPr>
              <a:t> </a:t>
            </a:r>
            <a:endParaRPr lang="de-DE" sz="2400" b="1" dirty="0">
              <a:solidFill>
                <a:srgbClr val="000000"/>
              </a:solidFill>
              <a:latin typeface="Arial" panose="020B0604020202020204" pitchFamily="34" charset="0"/>
              <a:cs typeface="Arial" panose="020B0604020202020204" pitchFamily="34" charset="0"/>
            </a:endParaRPr>
          </a:p>
          <a:p>
            <a:pPr marL="285750" indent="-285750" algn="l" rtl="0" eaLnBrk="1" fontAlgn="t" latinLnBrk="0" hangingPunct="1">
              <a:spcBef>
                <a:spcPts val="0"/>
              </a:spcBef>
              <a:spcAft>
                <a:spcPts val="0"/>
              </a:spcAft>
              <a:buFont typeface="Wingdings" panose="05000000000000000000" pitchFamily="2" charset="2"/>
              <a:buChar char="§"/>
              <a:tabLst>
                <a:tab pos="358775" algn="l"/>
                <a:tab pos="1790700" algn="l"/>
                <a:tab pos="3233738" algn="l"/>
                <a:tab pos="4665663" algn="l"/>
                <a:tab pos="6457950" algn="l"/>
                <a:tab pos="7889875" algn="l"/>
                <a:tab pos="9332913" algn="l"/>
              </a:tabLst>
            </a:pPr>
            <a:r>
              <a:rPr lang="de-DE" sz="2400" b="1" i="0" u="none" strike="noStrike" kern="1200" dirty="0" err="1">
                <a:solidFill>
                  <a:srgbClr val="000000"/>
                </a:solidFill>
                <a:effectLst/>
                <a:latin typeface="Arial" panose="020B0604020202020204" pitchFamily="34" charset="0"/>
                <a:cs typeface="Arial" panose="020B0604020202020204" pitchFamily="34" charset="0"/>
              </a:rPr>
              <a:t>кава</a:t>
            </a:r>
            <a:endParaRPr lang="de-DE" sz="2400" b="1" i="0" u="none" strike="noStrike" kern="1200" dirty="0">
              <a:solidFill>
                <a:srgbClr val="000000"/>
              </a:solidFill>
              <a:effectLst/>
              <a:latin typeface="Arial" panose="020B0604020202020204" pitchFamily="34" charset="0"/>
              <a:cs typeface="Arial" panose="020B0604020202020204" pitchFamily="34" charset="0"/>
            </a:endParaRPr>
          </a:p>
          <a:p>
            <a:pPr marL="285750" indent="-285750" algn="l" rtl="0" eaLnBrk="1" fontAlgn="t" latinLnBrk="0" hangingPunct="1">
              <a:spcBef>
                <a:spcPts val="0"/>
              </a:spcBef>
              <a:spcAft>
                <a:spcPts val="0"/>
              </a:spcAft>
              <a:buFont typeface="Wingdings" panose="05000000000000000000" pitchFamily="2" charset="2"/>
              <a:buChar char="§"/>
              <a:tabLst>
                <a:tab pos="358775" algn="l"/>
                <a:tab pos="1790700" algn="l"/>
                <a:tab pos="3233738" algn="l"/>
                <a:tab pos="4665663" algn="l"/>
                <a:tab pos="6457950" algn="l"/>
                <a:tab pos="7889875" algn="l"/>
                <a:tab pos="9332913" algn="l"/>
              </a:tabLst>
            </a:pPr>
            <a:r>
              <a:rPr lang="uk-UA" sz="2400" b="1" i="0" u="none" strike="noStrike" kern="1200" dirty="0">
                <a:solidFill>
                  <a:srgbClr val="000000"/>
                </a:solidFill>
                <a:effectLst/>
                <a:latin typeface="Arial" panose="020B0604020202020204" pitchFamily="34" charset="0"/>
                <a:cs typeface="Arial" panose="020B0604020202020204" pitchFamily="34" charset="0"/>
              </a:rPr>
              <a:t>к</a:t>
            </a:r>
            <a:r>
              <a:rPr lang="de-DE" sz="2400" b="1" i="0" u="none" strike="noStrike" kern="1200" dirty="0" err="1">
                <a:solidFill>
                  <a:srgbClr val="000000"/>
                </a:solidFill>
                <a:effectLst/>
                <a:latin typeface="Arial" panose="020B0604020202020204" pitchFamily="34" charset="0"/>
                <a:cs typeface="Arial" panose="020B0604020202020204" pitchFamily="34" charset="0"/>
              </a:rPr>
              <a:t>акао</a:t>
            </a:r>
            <a:r>
              <a:rPr lang="uk-UA" sz="2400" b="1" i="0" u="none" strike="noStrike" kern="1200" dirty="0">
                <a:solidFill>
                  <a:srgbClr val="000000"/>
                </a:solidFill>
                <a:effectLst/>
                <a:latin typeface="Arial" panose="020B0604020202020204" pitchFamily="34" charset="0"/>
                <a:cs typeface="Arial" panose="020B0604020202020204" pitchFamily="34" charset="0"/>
              </a:rPr>
              <a:t> </a:t>
            </a:r>
          </a:p>
          <a:p>
            <a:pPr marL="285750" indent="-285750" algn="l" rtl="0" eaLnBrk="1" fontAlgn="t" latinLnBrk="0" hangingPunct="1">
              <a:spcBef>
                <a:spcPts val="0"/>
              </a:spcBef>
              <a:spcAft>
                <a:spcPts val="0"/>
              </a:spcAft>
              <a:buFont typeface="Wingdings" panose="05000000000000000000" pitchFamily="2" charset="2"/>
              <a:buChar char="§"/>
              <a:tabLst>
                <a:tab pos="358775" algn="l"/>
                <a:tab pos="1790700" algn="l"/>
                <a:tab pos="3233738" algn="l"/>
                <a:tab pos="4665663" algn="l"/>
                <a:tab pos="6457950" algn="l"/>
                <a:tab pos="7889875" algn="l"/>
                <a:tab pos="9332913" algn="l"/>
              </a:tabLst>
            </a:pPr>
            <a:r>
              <a:rPr lang="uk-UA" sz="2400" b="1" dirty="0">
                <a:solidFill>
                  <a:srgbClr val="000000"/>
                </a:solidFill>
                <a:latin typeface="Arial" panose="020B0604020202020204" pitchFamily="34" charset="0"/>
                <a:cs typeface="Arial" panose="020B0604020202020204" pitchFamily="34" charset="0"/>
              </a:rPr>
              <a:t>п</a:t>
            </a:r>
            <a:r>
              <a:rPr lang="uk-UA" sz="2400" b="1" i="0" u="none" strike="noStrike" kern="1200" dirty="0">
                <a:solidFill>
                  <a:srgbClr val="000000"/>
                </a:solidFill>
                <a:effectLst/>
                <a:latin typeface="Arial" panose="020B0604020202020204" pitchFamily="34" charset="0"/>
                <a:cs typeface="Arial" panose="020B0604020202020204" pitchFamily="34" charset="0"/>
              </a:rPr>
              <a:t>альмова </a:t>
            </a:r>
            <a:r>
              <a:rPr lang="de-DE" sz="2400" b="1" i="0" u="none" strike="noStrike" kern="1200" dirty="0" err="1">
                <a:solidFill>
                  <a:srgbClr val="000000"/>
                </a:solidFill>
                <a:effectLst/>
                <a:latin typeface="Arial" panose="020B0604020202020204" pitchFamily="34" charset="0"/>
                <a:cs typeface="Arial" panose="020B0604020202020204" pitchFamily="34" charset="0"/>
              </a:rPr>
              <a:t>олі</a:t>
            </a:r>
            <a:r>
              <a:rPr lang="uk-UA" sz="2400" b="1" i="0" u="none" strike="noStrike" kern="1200" dirty="0">
                <a:solidFill>
                  <a:srgbClr val="000000"/>
                </a:solidFill>
                <a:effectLst/>
                <a:latin typeface="Arial" panose="020B0604020202020204" pitchFamily="34" charset="0"/>
                <a:cs typeface="Arial" panose="020B0604020202020204" pitchFamily="34" charset="0"/>
              </a:rPr>
              <a:t>я</a:t>
            </a:r>
            <a:endParaRPr lang="de-DE" sz="2400" b="1" i="0" u="none" strike="noStrike" dirty="0">
              <a:effectLst/>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5AF25B7E-8E0C-60AF-A555-1C835170FD19}"/>
              </a:ext>
            </a:extLst>
          </p:cNvPr>
          <p:cNvSpPr txBox="1"/>
          <p:nvPr/>
        </p:nvSpPr>
        <p:spPr>
          <a:xfrm>
            <a:off x="6123457" y="4715012"/>
            <a:ext cx="5200789" cy="1450838"/>
          </a:xfrm>
          <a:prstGeom prst="rect">
            <a:avLst/>
          </a:prstGeom>
          <a:solidFill>
            <a:schemeClr val="accent1">
              <a:lumMod val="40000"/>
              <a:lumOff val="60000"/>
            </a:schemeClr>
          </a:solidFill>
        </p:spPr>
        <p:txBody>
          <a:bodyPr wrap="square" rtlCol="0">
            <a:noAutofit/>
          </a:bodyPr>
          <a:lstStyle/>
          <a:p>
            <a:r>
              <a:rPr lang="de-DE" sz="2400" b="1" u="sng">
                <a:latin typeface="Arial" panose="020B0604020202020204" pitchFamily="34" charset="0"/>
                <a:cs typeface="Arial" panose="020B0604020202020204" pitchFamily="34" charset="0"/>
              </a:rPr>
              <a:t>Відповідні </a:t>
            </a:r>
            <a:r>
              <a:rPr lang="de-DE" sz="2400" b="1">
                <a:latin typeface="Arial" panose="020B0604020202020204" pitchFamily="34" charset="0"/>
                <a:cs typeface="Arial" panose="020B0604020202020204" pitchFamily="34" charset="0"/>
              </a:rPr>
              <a:t>продукти:</a:t>
            </a:r>
          </a:p>
          <a:p>
            <a:endParaRPr lang="de-DE" sz="2400" b="1">
              <a:latin typeface="Arial" panose="020B0604020202020204" pitchFamily="34" charset="0"/>
              <a:cs typeface="Arial" panose="020B0604020202020204" pitchFamily="34" charset="0"/>
            </a:endParaRPr>
          </a:p>
          <a:p>
            <a:r>
              <a:rPr lang="de-DE" sz="2400" b="1">
                <a:latin typeface="Arial" panose="020B0604020202020204" pitchFamily="34" charset="0"/>
                <a:cs typeface="Arial" panose="020B0604020202020204" pitchFamily="34" charset="0"/>
                <a:hlinkClick r:id="rId2"/>
              </a:rPr>
              <a:t>згідно з Додатком I, EUDR</a:t>
            </a:r>
            <a:endParaRPr lang="de-DE" sz="2400" b="1">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C67F047E-0827-9557-0F5D-24FFFF12D8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5510" y="1233488"/>
            <a:ext cx="2891904" cy="4978556"/>
          </a:xfrm>
          <a:prstGeom prst="rect">
            <a:avLst/>
          </a:prstGeom>
        </p:spPr>
      </p:pic>
    </p:spTree>
    <p:extLst>
      <p:ext uri="{BB962C8B-B14F-4D97-AF65-F5344CB8AC3E}">
        <p14:creationId xmlns:p14="http://schemas.microsoft.com/office/powerpoint/2010/main" val="532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B23218-4CB2-1E70-8A9E-175D99B3D422}"/>
              </a:ext>
            </a:extLst>
          </p:cNvPr>
          <p:cNvSpPr>
            <a:spLocks noGrp="1"/>
          </p:cNvSpPr>
          <p:nvPr>
            <p:ph type="title"/>
          </p:nvPr>
        </p:nvSpPr>
        <p:spPr>
          <a:xfrm>
            <a:off x="839787" y="333375"/>
            <a:ext cx="10512425" cy="720000"/>
          </a:xfrm>
        </p:spPr>
        <p:txBody>
          <a:bodyPr>
            <a:normAutofit fontScale="90000"/>
          </a:bodyPr>
          <a:lstStyle/>
          <a:p>
            <a:r>
              <a:rPr lang="de-DE" b="1" dirty="0" err="1">
                <a:latin typeface="Arial" panose="020B0604020202020204" pitchFamily="34" charset="0"/>
                <a:cs typeface="Arial" panose="020B0604020202020204" pitchFamily="34" charset="0"/>
              </a:rPr>
              <a:t>Відповідна</a:t>
            </a:r>
            <a:r>
              <a:rPr lang="de-DE" b="1" dirty="0">
                <a:latin typeface="Arial" panose="020B0604020202020204" pitchFamily="34" charset="0"/>
                <a:cs typeface="Arial" panose="020B0604020202020204" pitchFamily="34" charset="0"/>
              </a:rPr>
              <a:t> </a:t>
            </a:r>
            <a:r>
              <a:rPr lang="de-DE" b="1" dirty="0" err="1">
                <a:latin typeface="Arial" panose="020B0604020202020204" pitchFamily="34" charset="0"/>
                <a:cs typeface="Arial" panose="020B0604020202020204" pitchFamily="34" charset="0"/>
              </a:rPr>
              <a:t>сировина</a:t>
            </a:r>
            <a:r>
              <a:rPr lang="de-DE" b="1" dirty="0">
                <a:latin typeface="Arial" panose="020B0604020202020204" pitchFamily="34" charset="0"/>
                <a:cs typeface="Arial" panose="020B0604020202020204" pitchFamily="34" charset="0"/>
              </a:rPr>
              <a:t> - </a:t>
            </a:r>
            <a:r>
              <a:rPr lang="de-DE" b="1" dirty="0" err="1">
                <a:latin typeface="Arial" panose="020B0604020202020204" pitchFamily="34" charset="0"/>
                <a:cs typeface="Arial" panose="020B0604020202020204" pitchFamily="34" charset="0"/>
              </a:rPr>
              <a:t>продукція</a:t>
            </a:r>
            <a:r>
              <a:rPr lang="de-DE" b="1" dirty="0">
                <a:latin typeface="Arial" panose="020B0604020202020204" pitchFamily="34" charset="0"/>
                <a:cs typeface="Arial" panose="020B0604020202020204" pitchFamily="34" charset="0"/>
              </a:rPr>
              <a:t> &gt; </a:t>
            </a:r>
            <a:r>
              <a:rPr lang="de-DE" b="1" dirty="0" err="1">
                <a:latin typeface="Arial" panose="020B0604020202020204" pitchFamily="34" charset="0"/>
                <a:cs typeface="Arial" panose="020B0604020202020204" pitchFamily="34" charset="0"/>
              </a:rPr>
              <a:t>Додаток</a:t>
            </a:r>
            <a:r>
              <a:rPr lang="de-DE" b="1" dirty="0">
                <a:latin typeface="Arial" panose="020B0604020202020204" pitchFamily="34" charset="0"/>
                <a:cs typeface="Arial" panose="020B0604020202020204" pitchFamily="34" charset="0"/>
              </a:rPr>
              <a:t> I EUDR</a:t>
            </a:r>
          </a:p>
        </p:txBody>
      </p:sp>
      <p:sp>
        <p:nvSpPr>
          <p:cNvPr id="4" name="Fußzeilenplatzhalter 3">
            <a:extLst>
              <a:ext uri="{FF2B5EF4-FFF2-40B4-BE49-F238E27FC236}">
                <a16:creationId xmlns:a16="http://schemas.microsoft.com/office/drawing/2014/main" id="{9BD15F4F-153F-51C3-7A80-7B1366F18400}"/>
              </a:ext>
            </a:extLst>
          </p:cNvPr>
          <p:cNvSpPr>
            <a:spLocks noGrp="1"/>
          </p:cNvSpPr>
          <p:nvPr>
            <p:ph type="ftr" sz="quarter" idx="11"/>
          </p:nvPr>
        </p:nvSpPr>
        <p:spPr/>
        <p:txBody>
          <a:bodyPr/>
          <a:lstStyle/>
          <a:p>
            <a:r>
              <a:rPr lang="de-DE"/>
              <a:t>Презентація EUDR HDH</a:t>
            </a:r>
          </a:p>
        </p:txBody>
      </p:sp>
      <p:sp>
        <p:nvSpPr>
          <p:cNvPr id="5" name="Foliennummernplatzhalter 4">
            <a:extLst>
              <a:ext uri="{FF2B5EF4-FFF2-40B4-BE49-F238E27FC236}">
                <a16:creationId xmlns:a16="http://schemas.microsoft.com/office/drawing/2014/main" id="{4EFE3829-1A4B-BBF5-BB86-40E179C837D0}"/>
              </a:ext>
            </a:extLst>
          </p:cNvPr>
          <p:cNvSpPr>
            <a:spLocks noGrp="1"/>
          </p:cNvSpPr>
          <p:nvPr>
            <p:ph type="sldNum" sz="quarter" idx="12"/>
          </p:nvPr>
        </p:nvSpPr>
        <p:spPr/>
        <p:txBody>
          <a:bodyPr/>
          <a:lstStyle/>
          <a:p>
            <a:fld id="{EF7C1965-317C-3B42-B3F2-F0651D9CAB98}" type="slidenum">
              <a:rPr lang="de-DE" smtClean="0"/>
              <a:t>9</a:t>
            </a:fld>
            <a:endParaRPr lang="de-DE"/>
          </a:p>
        </p:txBody>
      </p:sp>
      <p:sp>
        <p:nvSpPr>
          <p:cNvPr id="8" name="Rechteck: abgerundete Ecken 5">
            <a:extLst>
              <a:ext uri="{FF2B5EF4-FFF2-40B4-BE49-F238E27FC236}">
                <a16:creationId xmlns:a16="http://schemas.microsoft.com/office/drawing/2014/main" id="{33147A1F-3BFF-ADB6-05DF-76572C0D88CD}"/>
              </a:ext>
            </a:extLst>
          </p:cNvPr>
          <p:cNvSpPr/>
          <p:nvPr/>
        </p:nvSpPr>
        <p:spPr>
          <a:xfrm>
            <a:off x="7445646" y="911414"/>
            <a:ext cx="4746354" cy="5613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è"/>
            </a:pPr>
            <a:r>
              <a:rPr lang="de-DE" dirty="0">
                <a:solidFill>
                  <a:schemeClr val="bg1"/>
                </a:solidFill>
                <a:sym typeface="Wingdings" pitchFamily="2" charset="2"/>
              </a:rPr>
              <a:t>Часті запитання: У змішаних продуктах потрібно враховувати лише основну сировину!</a:t>
            </a:r>
          </a:p>
          <a:p>
            <a:pPr marL="285750" indent="-285750">
              <a:buFont typeface="Wingdings" pitchFamily="2" charset="2"/>
              <a:buChar char="è"/>
            </a:pPr>
            <a:r>
              <a:rPr lang="de-DE" dirty="0">
                <a:solidFill>
                  <a:schemeClr val="bg1"/>
                </a:solidFill>
                <a:sym typeface="Wingdings" pitchFamily="2" charset="2"/>
              </a:rPr>
              <a:t>Код, якого немає в списку, означає, що продукт не є релевантним для EUDR (але практично виключений для деревини)</a:t>
            </a:r>
          </a:p>
          <a:p>
            <a:pPr marL="285750" indent="-285750">
              <a:buFont typeface="Wingdings" pitchFamily="2" charset="2"/>
              <a:buChar char="è"/>
            </a:pPr>
            <a:r>
              <a:rPr lang="uk-UA" dirty="0">
                <a:solidFill>
                  <a:srgbClr val="FF0000"/>
                </a:solidFill>
                <a:sym typeface="Wingdings" pitchFamily="2" charset="2"/>
              </a:rPr>
              <a:t>Нове </a:t>
            </a:r>
            <a:r>
              <a:rPr lang="uk-UA" dirty="0">
                <a:solidFill>
                  <a:schemeClr val="bg1"/>
                </a:solidFill>
                <a:sym typeface="Wingdings" pitchFamily="2" charset="2"/>
              </a:rPr>
              <a:t>- </a:t>
            </a:r>
            <a:r>
              <a:rPr lang="de-DE" dirty="0" err="1">
                <a:solidFill>
                  <a:schemeClr val="bg1"/>
                </a:solidFill>
                <a:sym typeface="Wingdings" pitchFamily="2" charset="2"/>
              </a:rPr>
              <a:t>Друкована</a:t>
            </a:r>
            <a:r>
              <a:rPr lang="de-DE" dirty="0">
                <a:solidFill>
                  <a:schemeClr val="bg1"/>
                </a:solidFill>
                <a:sym typeface="Wingdings" pitchFamily="2" charset="2"/>
              </a:rPr>
              <a:t> продукція ex49 більше не включається</a:t>
            </a:r>
          </a:p>
          <a:p>
            <a:pPr marL="285750" indent="-285750">
              <a:buFont typeface="Wingdings" pitchFamily="2" charset="2"/>
              <a:buChar char="è"/>
            </a:pPr>
            <a:r>
              <a:rPr lang="de-DE" dirty="0">
                <a:solidFill>
                  <a:schemeClr val="bg1"/>
                </a:solidFill>
                <a:sym typeface="Wingdings" pitchFamily="2" charset="2"/>
              </a:rPr>
              <a:t>Упаковка не враховується, якщо вона використовується для пакування іншого продукту (але включається у виробничий процес)</a:t>
            </a:r>
          </a:p>
          <a:p>
            <a:pPr marL="285750" indent="-285750">
              <a:buFont typeface="Wingdings" pitchFamily="2" charset="2"/>
              <a:buChar char="è"/>
            </a:pPr>
            <a:r>
              <a:rPr lang="ru-RU" dirty="0">
                <a:solidFill>
                  <a:schemeClr val="bg1"/>
                </a:solidFill>
                <a:sym typeface="Wingdings" pitchFamily="2" charset="2"/>
              </a:rPr>
              <a:t>Виняток із EUDR становлять такі додатки, як інструкції з використання, інструкції з монтажу, листи, рекламні листівки, а також пробні зразки (проте нижня межа вартості не встановлена)</a:t>
            </a:r>
            <a:endParaRPr lang="de-DE" dirty="0">
              <a:solidFill>
                <a:schemeClr val="bg1"/>
              </a:solidFill>
            </a:endParaRPr>
          </a:p>
          <a:p>
            <a:pPr algn="ctr"/>
            <a:endParaRPr lang="de-DE" dirty="0"/>
          </a:p>
        </p:txBody>
      </p:sp>
      <p:pic>
        <p:nvPicPr>
          <p:cNvPr id="6" name="Grafik 5" descr="Ein Bild, das Text, Schrift, Screenshot, Quittung enthält.&#10;&#10;KI-generierte Inhalte können fehlerhaft sein.">
            <a:extLst>
              <a:ext uri="{FF2B5EF4-FFF2-40B4-BE49-F238E27FC236}">
                <a16:creationId xmlns:a16="http://schemas.microsoft.com/office/drawing/2014/main" id="{5062F953-3E0C-7F7D-041F-CE89DB815303}"/>
              </a:ext>
            </a:extLst>
          </p:cNvPr>
          <p:cNvPicPr>
            <a:picLocks noChangeAspect="1"/>
          </p:cNvPicPr>
          <p:nvPr/>
        </p:nvPicPr>
        <p:blipFill>
          <a:blip r:embed="rId2"/>
          <a:stretch>
            <a:fillRect/>
          </a:stretch>
        </p:blipFill>
        <p:spPr>
          <a:xfrm>
            <a:off x="3695434" y="917100"/>
            <a:ext cx="2924027" cy="5097074"/>
          </a:xfrm>
          <a:prstGeom prst="rect">
            <a:avLst/>
          </a:prstGeom>
        </p:spPr>
      </p:pic>
      <p:pic>
        <p:nvPicPr>
          <p:cNvPr id="11" name="Grafik 10" descr="Ein Bild, das Text, Screenshot, Schrift, Schwarzweiß enthält.&#10;&#10;KI-generierte Inhalte können fehlerhaft sein.">
            <a:extLst>
              <a:ext uri="{FF2B5EF4-FFF2-40B4-BE49-F238E27FC236}">
                <a16:creationId xmlns:a16="http://schemas.microsoft.com/office/drawing/2014/main" id="{A8F723EA-0746-F3A5-2BDE-713540CDCE70}"/>
              </a:ext>
            </a:extLst>
          </p:cNvPr>
          <p:cNvPicPr>
            <a:picLocks noChangeAspect="1"/>
          </p:cNvPicPr>
          <p:nvPr/>
        </p:nvPicPr>
        <p:blipFill>
          <a:blip r:embed="rId3"/>
          <a:stretch>
            <a:fillRect/>
          </a:stretch>
        </p:blipFill>
        <p:spPr>
          <a:xfrm>
            <a:off x="297972" y="911413"/>
            <a:ext cx="3286741" cy="4237623"/>
          </a:xfrm>
          <a:prstGeom prst="rect">
            <a:avLst/>
          </a:prstGeom>
        </p:spPr>
      </p:pic>
    </p:spTree>
    <p:extLst>
      <p:ext uri="{BB962C8B-B14F-4D97-AF65-F5344CB8AC3E}">
        <p14:creationId xmlns:p14="http://schemas.microsoft.com/office/powerpoint/2010/main" val="34017079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5AE73F3A7726419B17A6AE052AAF73" ma:contentTypeVersion="15" ma:contentTypeDescription="Create a new document." ma:contentTypeScope="" ma:versionID="7826c8860d0fa044ef053e1108407afd">
  <xsd:schema xmlns:xsd="http://www.w3.org/2001/XMLSchema" xmlns:xs="http://www.w3.org/2001/XMLSchema" xmlns:p="http://schemas.microsoft.com/office/2006/metadata/properties" xmlns:ns2="b4de3b38-e3bc-457f-93af-f189da2c859d" xmlns:ns3="7c83095a-db20-459a-9d7d-43b1b6dbea8c" targetNamespace="http://schemas.microsoft.com/office/2006/metadata/properties" ma:root="true" ma:fieldsID="1216832ac8f68ead39ee4eb4b0be036c" ns2:_="" ns3:_="">
    <xsd:import namespace="b4de3b38-e3bc-457f-93af-f189da2c859d"/>
    <xsd:import namespace="7c83095a-db20-459a-9d7d-43b1b6dbea8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de3b38-e3bc-457f-93af-f189da2c85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b7bff88-3b98-42a0-ae7d-3b40ec868101"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83095a-db20-459a-9d7d-43b1b6dbea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2debb7e-26e7-41d6-8b55-f3635c35fdd5}" ma:internalName="TaxCatchAll" ma:showField="CatchAllData" ma:web="7c83095a-db20-459a-9d7d-43b1b6dbea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c83095a-db20-459a-9d7d-43b1b6dbea8c" xsi:nil="true"/>
    <lcf76f155ced4ddcb4097134ff3c332f xmlns="b4de3b38-e3bc-457f-93af-f189da2c859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4B7B06-6D72-46C7-A96A-3E2B1C8F2D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de3b38-e3bc-457f-93af-f189da2c859d"/>
    <ds:schemaRef ds:uri="7c83095a-db20-459a-9d7d-43b1b6dbea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8F9A80-3059-4464-A249-210783E88DBB}">
  <ds:schemaRefs>
    <ds:schemaRef ds:uri="cd9e925a-b2ef-481e-8988-5e9400330bcf"/>
    <ds:schemaRef ds:uri="http://purl.org/dc/elements/1.1/"/>
    <ds:schemaRef ds:uri="19f5a58d-c7d1-4aff-a306-68a1fa96ff6a"/>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terms/"/>
    <ds:schemaRef ds:uri="7c83095a-db20-459a-9d7d-43b1b6dbea8c"/>
    <ds:schemaRef ds:uri="b4de3b38-e3bc-457f-93af-f189da2c859d"/>
  </ds:schemaRefs>
</ds:datastoreItem>
</file>

<file path=customXml/itemProps3.xml><?xml version="1.0" encoding="utf-8"?>
<ds:datastoreItem xmlns:ds="http://schemas.openxmlformats.org/officeDocument/2006/customXml" ds:itemID="{2C2AA14B-FB33-4B39-B403-5E9D61532F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TotalTime>
  <Words>4184</Words>
  <Application>Microsoft Office PowerPoint</Application>
  <PresentationFormat>Широкий екран</PresentationFormat>
  <Paragraphs>410</Paragraphs>
  <Slides>44</Slides>
  <Notes>6</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44</vt:i4>
      </vt:variant>
    </vt:vector>
  </HeadingPairs>
  <TitlesOfParts>
    <vt:vector size="53" baseType="lpstr">
      <vt:lpstr>Aptos</vt:lpstr>
      <vt:lpstr>Aptos Display</vt:lpstr>
      <vt:lpstr>Arial</vt:lpstr>
      <vt:lpstr>Calibri</vt:lpstr>
      <vt:lpstr>Cambria Math</vt:lpstr>
      <vt:lpstr>EU Albertina</vt:lpstr>
      <vt:lpstr>Roboto</vt:lpstr>
      <vt:lpstr>Wingdings</vt:lpstr>
      <vt:lpstr>Office</vt:lpstr>
      <vt:lpstr>ЄВРОПЕЙСЬКИЙ  РЕГЛАМЕНТ ЩОДО ЗАПОБІГАННЯ ЗНЕЛІСНЕННЮ EUDR  (ЄС) 2023/1115 в т.ч.  (ЄС)2025/2650 </vt:lpstr>
      <vt:lpstr>ЄВРОПЕЙСЬКИЙ РЕГЛАМЕНТ ЩОДО ЗАПОБІГАННЯ ЗНЕЛІСНЕННЮ - EUDR  (EU) 2023/1115 ТА (EU) 2025/2650</vt:lpstr>
      <vt:lpstr>ЗМІСТ</vt:lpstr>
      <vt:lpstr>  EUDR  (EU) 2023/1115 (EUDR) в т.ч. (ЄС) 2025/2650 (Регламент про внесення змін до EUDR)</vt:lpstr>
      <vt:lpstr>Огляд продовження до 2025 року</vt:lpstr>
      <vt:lpstr>ВНЕСОК СИРОВИНА - ПРОДУКЦІЯ</vt:lpstr>
      <vt:lpstr>Презентація PowerPoint</vt:lpstr>
      <vt:lpstr>На яку сировину/продукцію це впливає?</vt:lpstr>
      <vt:lpstr>Відповідна сировина - продукція &gt; Додаток I EUDR</vt:lpstr>
      <vt:lpstr> ХРОНОЛОГІЧНИЙ ОГЛЯД </vt:lpstr>
      <vt:lpstr>Графік впровадження</vt:lpstr>
      <vt:lpstr>ОСНОВНІ  ВИЗНАЧЕННЯ </vt:lpstr>
      <vt:lpstr>Знеліснення, деградація лісів, законність</vt:lpstr>
      <vt:lpstr>Ризик вирубки лісів у конкретних країнах, визначений ЄС на глобальному рівні</vt:lpstr>
      <vt:lpstr>Презентація PowerPoint</vt:lpstr>
      <vt:lpstr>ДОТИЧНІСТЬ В ГАЛУЗІ - ОБСЯГ</vt:lpstr>
      <vt:lpstr>Блок-схема Ролі акторів - Дії</vt:lpstr>
      <vt:lpstr>НОВИНКА: Мікро або малопотужний оператор</vt:lpstr>
      <vt:lpstr>Розміри компаній</vt:lpstr>
      <vt:lpstr>Розміри компаній</vt:lpstr>
      <vt:lpstr>Презентація PowerPoint</vt:lpstr>
      <vt:lpstr>ВПРОВАДЖЕННЯ</vt:lpstr>
      <vt:lpstr>Презентація PowerPoint</vt:lpstr>
      <vt:lpstr>Презентація PowerPoint</vt:lpstr>
      <vt:lpstr>Геолокалізація</vt:lpstr>
      <vt:lpstr>Обов’язки щодо дотримання належних стандартів</vt:lpstr>
      <vt:lpstr>Виконання зобов'язань з проведення комплексної перевірки (первинне розміщення на ринку)</vt:lpstr>
      <vt:lpstr>Спрощені зобов'язання щодо проведення комплексних перевірок &gt; Країни з низьким рівнем ризику</vt:lpstr>
      <vt:lpstr>Спрощені зобов'язання щодо проведення комплексного юридичного аудиту &gt; Україна</vt:lpstr>
      <vt:lpstr>Інформаційна система (ІС)</vt:lpstr>
      <vt:lpstr>Презентація PowerPoint</vt:lpstr>
      <vt:lpstr>Презентація PowerPoint</vt:lpstr>
      <vt:lpstr>Презентація PowerPoint</vt:lpstr>
      <vt:lpstr>Контроль - правові наслідки </vt:lpstr>
      <vt:lpstr>Можливі правові наслідки </vt:lpstr>
      <vt:lpstr>ПРИКЛАДИ КЕЙСІВ</vt:lpstr>
      <vt:lpstr>Практичний приклад: процес імпорту компанії з ЄС</vt:lpstr>
      <vt:lpstr>Які ще проблеми існують?</vt:lpstr>
      <vt:lpstr>Незрозумілі моменти</vt:lpstr>
      <vt:lpstr>Незрозумілі моменти II</vt:lpstr>
      <vt:lpstr>Торгівля з іноземними країнами</vt:lpstr>
      <vt:lpstr>РЕКОМЕНДАЦІЇ ДО ДІЙ</vt:lpstr>
      <vt:lpstr>Що робити далі?</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neue Entwaldungsfreie-Lieferketten Verordnung der EU</dc:title>
  <dc:creator>lukas.freise</dc:creator>
  <cp:keywords>, docId:772069070886818AD25B9E4E8CDFCA20</cp:keywords>
  <cp:lastModifiedBy>Vitaliy Storozhuk</cp:lastModifiedBy>
  <cp:revision>7</cp:revision>
  <dcterms:created xsi:type="dcterms:W3CDTF">2023-04-27T07:20:26Z</dcterms:created>
  <dcterms:modified xsi:type="dcterms:W3CDTF">2026-03-16T18:06:24Z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0x010100475AE73F3A7726419B17A6AE052AAF73</vt:lpwstr>
  </property>
  <property fmtid="{D5CDD505-2E9C-101B-9397-08002B2CF9AE}" pid="3" name="MediaServiceImageTags">
    <vt:lpwstr/>
  </property>
</Properties>
</file>