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68" r:id="rId4"/>
  </p:sldMasterIdLst>
  <p:notesMasterIdLst>
    <p:notesMasterId r:id="rId15"/>
  </p:notesMasterIdLst>
  <p:handoutMasterIdLst>
    <p:handoutMasterId r:id="rId16"/>
  </p:handoutMasterIdLst>
  <p:sldIdLst>
    <p:sldId id="263" r:id="rId5"/>
    <p:sldId id="273" r:id="rId6"/>
    <p:sldId id="282" r:id="rId7"/>
    <p:sldId id="283" r:id="rId8"/>
    <p:sldId id="284" r:id="rId9"/>
    <p:sldId id="285" r:id="rId10"/>
    <p:sldId id="280" r:id="rId11"/>
    <p:sldId id="287" r:id="rId12"/>
    <p:sldId id="286" r:id="rId13"/>
    <p:sldId id="279" r:id="rId14"/>
  </p:sldIdLst>
  <p:sldSz cx="9144000" cy="6858000" type="screen4x3"/>
  <p:notesSz cx="6858000" cy="9144000"/>
  <p:defaultTextStyle>
    <a:defPPr>
      <a:defRPr lang="de-DE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6" userDrawn="1">
          <p15:clr>
            <a:srgbClr val="A4A3A4"/>
          </p15:clr>
        </p15:guide>
        <p15:guide id="3" orient="horz" pos="3861" userDrawn="1">
          <p15:clr>
            <a:srgbClr val="A4A3A4"/>
          </p15:clr>
        </p15:guide>
        <p15:guide id="4" pos="272" userDrawn="1">
          <p15:clr>
            <a:srgbClr val="A4A3A4"/>
          </p15:clr>
        </p15:guide>
        <p15:guide id="5" pos="5486" userDrawn="1">
          <p15:clr>
            <a:srgbClr val="A4A3A4"/>
          </p15:clr>
        </p15:guide>
        <p15:guide id="6" orient="horz" pos="3498" userDrawn="1">
          <p15:clr>
            <a:srgbClr val="A4A3A4"/>
          </p15:clr>
        </p15:guide>
        <p15:guide id="8" pos="310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51B44DC-FBE6-AA00-DDD5-0167F06B5C6A}" name="Siemokat, Patrick Joachim - SBS" initials="SPJS" userId="S-1-5-21-1393719459-5316276-1419532847-3012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751"/>
    <a:srgbClr val="008444"/>
    <a:srgbClr val="69BE28"/>
    <a:srgbClr val="FFDC00"/>
    <a:srgbClr val="E75113"/>
    <a:srgbClr val="9BBD26"/>
    <a:srgbClr val="0082C4"/>
    <a:srgbClr val="747678"/>
    <a:srgbClr val="00345F"/>
    <a:srgbClr val="0026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FE9D164-D2AF-4D44-A623-24FFA5C1AE6D}" v="9" dt="2026-03-18T21:24:57.8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32" autoAdjust="0"/>
    <p:restoredTop sz="95550" autoAdjust="0"/>
  </p:normalViewPr>
  <p:slideViewPr>
    <p:cSldViewPr snapToObjects="1">
      <p:cViewPr varScale="1">
        <p:scale>
          <a:sx n="75" d="100"/>
          <a:sy n="75" d="100"/>
        </p:scale>
        <p:origin x="1526" y="58"/>
      </p:cViewPr>
      <p:guideLst>
        <p:guide orient="horz" pos="276"/>
        <p:guide orient="horz" pos="3861"/>
        <p:guide pos="272"/>
        <p:guide pos="5486"/>
        <p:guide orient="horz" pos="3498"/>
        <p:guide pos="310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Objects="1">
      <p:cViewPr varScale="1">
        <p:scale>
          <a:sx n="78" d="100"/>
          <a:sy n="78" d="100"/>
        </p:scale>
        <p:origin x="2388" y="108"/>
      </p:cViewPr>
      <p:guideLst>
        <p:guide orient="horz" pos="2880"/>
        <p:guide pos="2160"/>
      </p:guideLst>
    </p:cSldViewPr>
  </p:notesViewPr>
  <p:gridSpacing cx="360000" cy="360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taliy Storozhuk" userId="9d6b1be7-911f-407b-9949-55e935fa272c" providerId="ADAL" clId="{92CC15FE-5551-4251-B394-AC85F0CA7C91}"/>
    <pc:docChg chg="custSel modSld">
      <pc:chgData name="Vitaliy Storozhuk" userId="9d6b1be7-911f-407b-9949-55e935fa272c" providerId="ADAL" clId="{92CC15FE-5551-4251-B394-AC85F0CA7C91}" dt="2026-03-19T08:08:07.289" v="37" actId="6549"/>
      <pc:docMkLst>
        <pc:docMk/>
      </pc:docMkLst>
      <pc:sldChg chg="modSp mod">
        <pc:chgData name="Vitaliy Storozhuk" userId="9d6b1be7-911f-407b-9949-55e935fa272c" providerId="ADAL" clId="{92CC15FE-5551-4251-B394-AC85F0CA7C91}" dt="2026-03-19T08:08:07.289" v="37" actId="6549"/>
        <pc:sldMkLst>
          <pc:docMk/>
          <pc:sldMk cId="2064694798" sldId="282"/>
        </pc:sldMkLst>
        <pc:spChg chg="mod">
          <ac:chgData name="Vitaliy Storozhuk" userId="9d6b1be7-911f-407b-9949-55e935fa272c" providerId="ADAL" clId="{92CC15FE-5551-4251-B394-AC85F0CA7C91}" dt="2026-03-19T08:08:07.289" v="37" actId="6549"/>
          <ac:spMkLst>
            <pc:docMk/>
            <pc:sldMk cId="2064694798" sldId="282"/>
            <ac:spMk id="6" creationId="{B7EB3FF5-2956-6D29-AA68-DE3ACA0D0FAC}"/>
          </ac:spMkLst>
        </pc:spChg>
      </pc:sldChg>
    </pc:docChg>
  </pc:docChgLst>
  <pc:docChgLst>
    <pc:chgData name="Halyna Semytska" userId="a3d2e4e7-b9ff-45b1-8635-20d07c4ce47e" providerId="ADAL" clId="{FB7BFF1B-B6B8-43E0-A23D-4DB3B4C8A227}"/>
    <pc:docChg chg="modSld">
      <pc:chgData name="Halyna Semytska" userId="a3d2e4e7-b9ff-45b1-8635-20d07c4ce47e" providerId="ADAL" clId="{FB7BFF1B-B6B8-43E0-A23D-4DB3B4C8A227}" dt="2026-03-18T21:26:04.667" v="484" actId="20577"/>
      <pc:docMkLst>
        <pc:docMk/>
      </pc:docMkLst>
      <pc:sldChg chg="modSp mod">
        <pc:chgData name="Halyna Semytska" userId="a3d2e4e7-b9ff-45b1-8635-20d07c4ce47e" providerId="ADAL" clId="{FB7BFF1B-B6B8-43E0-A23D-4DB3B4C8A227}" dt="2026-03-18T21:14:11.254" v="36" actId="20577"/>
        <pc:sldMkLst>
          <pc:docMk/>
          <pc:sldMk cId="2265872200" sldId="273"/>
        </pc:sldMkLst>
        <pc:spChg chg="mod">
          <ac:chgData name="Halyna Semytska" userId="a3d2e4e7-b9ff-45b1-8635-20d07c4ce47e" providerId="ADAL" clId="{FB7BFF1B-B6B8-43E0-A23D-4DB3B4C8A227}" dt="2026-03-18T21:12:29.166" v="10" actId="20577"/>
          <ac:spMkLst>
            <pc:docMk/>
            <pc:sldMk cId="2265872200" sldId="273"/>
            <ac:spMk id="3" creationId="{D815A694-EC74-AA3A-88FD-91D3C7E99DBD}"/>
          </ac:spMkLst>
        </pc:spChg>
        <pc:spChg chg="mod">
          <ac:chgData name="Halyna Semytska" userId="a3d2e4e7-b9ff-45b1-8635-20d07c4ce47e" providerId="ADAL" clId="{FB7BFF1B-B6B8-43E0-A23D-4DB3B4C8A227}" dt="2026-03-18T21:13:49.391" v="21" actId="1076"/>
          <ac:spMkLst>
            <pc:docMk/>
            <pc:sldMk cId="2265872200" sldId="273"/>
            <ac:spMk id="14" creationId="{EDB992FC-629E-2E6F-AE78-886C4240A41C}"/>
          </ac:spMkLst>
        </pc:spChg>
        <pc:spChg chg="mod">
          <ac:chgData name="Halyna Semytska" userId="a3d2e4e7-b9ff-45b1-8635-20d07c4ce47e" providerId="ADAL" clId="{FB7BFF1B-B6B8-43E0-A23D-4DB3B4C8A227}" dt="2026-03-18T21:12:21.584" v="8" actId="20577"/>
          <ac:spMkLst>
            <pc:docMk/>
            <pc:sldMk cId="2265872200" sldId="273"/>
            <ac:spMk id="24" creationId="{C941ABB6-1793-873F-3959-8EBDEE3567D8}"/>
          </ac:spMkLst>
        </pc:spChg>
        <pc:spChg chg="mod">
          <ac:chgData name="Halyna Semytska" userId="a3d2e4e7-b9ff-45b1-8635-20d07c4ce47e" providerId="ADAL" clId="{FB7BFF1B-B6B8-43E0-A23D-4DB3B4C8A227}" dt="2026-03-18T21:13:03.601" v="13" actId="14100"/>
          <ac:spMkLst>
            <pc:docMk/>
            <pc:sldMk cId="2265872200" sldId="273"/>
            <ac:spMk id="26" creationId="{80F5B2A9-AD3E-EB10-7675-6C8CAAA798C4}"/>
          </ac:spMkLst>
        </pc:spChg>
        <pc:spChg chg="mod">
          <ac:chgData name="Halyna Semytska" userId="a3d2e4e7-b9ff-45b1-8635-20d07c4ce47e" providerId="ADAL" clId="{FB7BFF1B-B6B8-43E0-A23D-4DB3B4C8A227}" dt="2026-03-18T21:11:57.549" v="0"/>
          <ac:spMkLst>
            <pc:docMk/>
            <pc:sldMk cId="2265872200" sldId="273"/>
            <ac:spMk id="43" creationId="{6B767027-25E1-E426-FD33-53CCE4134032}"/>
          </ac:spMkLst>
        </pc:spChg>
        <pc:spChg chg="mod">
          <ac:chgData name="Halyna Semytska" userId="a3d2e4e7-b9ff-45b1-8635-20d07c4ce47e" providerId="ADAL" clId="{FB7BFF1B-B6B8-43E0-A23D-4DB3B4C8A227}" dt="2026-03-18T21:14:11.254" v="36" actId="20577"/>
          <ac:spMkLst>
            <pc:docMk/>
            <pc:sldMk cId="2265872200" sldId="273"/>
            <ac:spMk id="55" creationId="{5A301D63-EE13-468C-B482-6B50B4D830EE}"/>
          </ac:spMkLst>
        </pc:spChg>
        <pc:cxnChg chg="mod">
          <ac:chgData name="Halyna Semytska" userId="a3d2e4e7-b9ff-45b1-8635-20d07c4ce47e" providerId="ADAL" clId="{FB7BFF1B-B6B8-43E0-A23D-4DB3B4C8A227}" dt="2026-03-18T21:11:57.549" v="0"/>
          <ac:cxnSpMkLst>
            <pc:docMk/>
            <pc:sldMk cId="2265872200" sldId="273"/>
            <ac:cxnSpMk id="19" creationId="{9B5147F3-1435-8BAA-9AA6-954913482E3A}"/>
          </ac:cxnSpMkLst>
        </pc:cxnChg>
        <pc:cxnChg chg="mod">
          <ac:chgData name="Halyna Semytska" userId="a3d2e4e7-b9ff-45b1-8635-20d07c4ce47e" providerId="ADAL" clId="{FB7BFF1B-B6B8-43E0-A23D-4DB3B4C8A227}" dt="2026-03-18T21:14:11.254" v="36" actId="20577"/>
          <ac:cxnSpMkLst>
            <pc:docMk/>
            <pc:sldMk cId="2265872200" sldId="273"/>
            <ac:cxnSpMk id="25" creationId="{56C85A41-0D46-AA2B-F36F-243B80D75D1E}"/>
          </ac:cxnSpMkLst>
        </pc:cxnChg>
        <pc:cxnChg chg="mod">
          <ac:chgData name="Halyna Semytska" userId="a3d2e4e7-b9ff-45b1-8635-20d07c4ce47e" providerId="ADAL" clId="{FB7BFF1B-B6B8-43E0-A23D-4DB3B4C8A227}" dt="2026-03-18T21:12:12.870" v="2" actId="14100"/>
          <ac:cxnSpMkLst>
            <pc:docMk/>
            <pc:sldMk cId="2265872200" sldId="273"/>
            <ac:cxnSpMk id="41" creationId="{22ADA3CB-957B-E460-264E-A51C1A1E0DCE}"/>
          </ac:cxnSpMkLst>
        </pc:cxnChg>
        <pc:cxnChg chg="mod">
          <ac:chgData name="Halyna Semytska" userId="a3d2e4e7-b9ff-45b1-8635-20d07c4ce47e" providerId="ADAL" clId="{FB7BFF1B-B6B8-43E0-A23D-4DB3B4C8A227}" dt="2026-03-18T21:13:03.601" v="13" actId="14100"/>
          <ac:cxnSpMkLst>
            <pc:docMk/>
            <pc:sldMk cId="2265872200" sldId="273"/>
            <ac:cxnSpMk id="48" creationId="{9A6F4434-AA6E-1D5C-A938-600A50342A2C}"/>
          </ac:cxnSpMkLst>
        </pc:cxnChg>
      </pc:sldChg>
      <pc:sldChg chg="modSp mod">
        <pc:chgData name="Halyna Semytska" userId="a3d2e4e7-b9ff-45b1-8635-20d07c4ce47e" providerId="ADAL" clId="{FB7BFF1B-B6B8-43E0-A23D-4DB3B4C8A227}" dt="2026-03-18T21:26:04.667" v="484" actId="20577"/>
        <pc:sldMkLst>
          <pc:docMk/>
          <pc:sldMk cId="995083755" sldId="279"/>
        </pc:sldMkLst>
        <pc:spChg chg="mod">
          <ac:chgData name="Halyna Semytska" userId="a3d2e4e7-b9ff-45b1-8635-20d07c4ce47e" providerId="ADAL" clId="{FB7BFF1B-B6B8-43E0-A23D-4DB3B4C8A227}" dt="2026-03-18T21:25:01.287" v="474" actId="6549"/>
          <ac:spMkLst>
            <pc:docMk/>
            <pc:sldMk cId="995083755" sldId="279"/>
            <ac:spMk id="2" creationId="{ACD94828-AAF9-E09F-4190-CFF76C2B4A46}"/>
          </ac:spMkLst>
        </pc:spChg>
        <pc:spChg chg="mod">
          <ac:chgData name="Halyna Semytska" userId="a3d2e4e7-b9ff-45b1-8635-20d07c4ce47e" providerId="ADAL" clId="{FB7BFF1B-B6B8-43E0-A23D-4DB3B4C8A227}" dt="2026-03-18T21:26:04.667" v="484" actId="20577"/>
          <ac:spMkLst>
            <pc:docMk/>
            <pc:sldMk cId="995083755" sldId="279"/>
            <ac:spMk id="6" creationId="{B7EB3FF5-2956-6D29-AA68-DE3ACA0D0FAC}"/>
          </ac:spMkLst>
        </pc:spChg>
      </pc:sldChg>
      <pc:sldChg chg="modSp mod">
        <pc:chgData name="Halyna Semytska" userId="a3d2e4e7-b9ff-45b1-8635-20d07c4ce47e" providerId="ADAL" clId="{FB7BFF1B-B6B8-43E0-A23D-4DB3B4C8A227}" dt="2026-03-18T21:20:58.212" v="382" actId="20577"/>
        <pc:sldMkLst>
          <pc:docMk/>
          <pc:sldMk cId="1819554028" sldId="280"/>
        </pc:sldMkLst>
        <pc:spChg chg="mod">
          <ac:chgData name="Halyna Semytska" userId="a3d2e4e7-b9ff-45b1-8635-20d07c4ce47e" providerId="ADAL" clId="{FB7BFF1B-B6B8-43E0-A23D-4DB3B4C8A227}" dt="2026-03-18T21:20:58.212" v="382" actId="20577"/>
          <ac:spMkLst>
            <pc:docMk/>
            <pc:sldMk cId="1819554028" sldId="280"/>
            <ac:spMk id="6" creationId="{B7EB3FF5-2956-6D29-AA68-DE3ACA0D0FAC}"/>
          </ac:spMkLst>
        </pc:spChg>
      </pc:sldChg>
      <pc:sldChg chg="modSp mod">
        <pc:chgData name="Halyna Semytska" userId="a3d2e4e7-b9ff-45b1-8635-20d07c4ce47e" providerId="ADAL" clId="{FB7BFF1B-B6B8-43E0-A23D-4DB3B4C8A227}" dt="2026-03-18T21:18:06.406" v="218" actId="20577"/>
        <pc:sldMkLst>
          <pc:docMk/>
          <pc:sldMk cId="2064694798" sldId="282"/>
        </pc:sldMkLst>
        <pc:spChg chg="mod">
          <ac:chgData name="Halyna Semytska" userId="a3d2e4e7-b9ff-45b1-8635-20d07c4ce47e" providerId="ADAL" clId="{FB7BFF1B-B6B8-43E0-A23D-4DB3B4C8A227}" dt="2026-03-18T21:18:06.406" v="218" actId="20577"/>
          <ac:spMkLst>
            <pc:docMk/>
            <pc:sldMk cId="2064694798" sldId="282"/>
            <ac:spMk id="6" creationId="{B7EB3FF5-2956-6D29-AA68-DE3ACA0D0FAC}"/>
          </ac:spMkLst>
        </pc:spChg>
      </pc:sldChg>
      <pc:sldChg chg="modSp mod">
        <pc:chgData name="Halyna Semytska" userId="a3d2e4e7-b9ff-45b1-8635-20d07c4ce47e" providerId="ADAL" clId="{FB7BFF1B-B6B8-43E0-A23D-4DB3B4C8A227}" dt="2026-03-18T21:16:25.525" v="122" actId="20577"/>
        <pc:sldMkLst>
          <pc:docMk/>
          <pc:sldMk cId="2780552259" sldId="283"/>
        </pc:sldMkLst>
        <pc:spChg chg="mod">
          <ac:chgData name="Halyna Semytska" userId="a3d2e4e7-b9ff-45b1-8635-20d07c4ce47e" providerId="ADAL" clId="{FB7BFF1B-B6B8-43E0-A23D-4DB3B4C8A227}" dt="2026-03-18T21:15:33.631" v="71" actId="20577"/>
          <ac:spMkLst>
            <pc:docMk/>
            <pc:sldMk cId="2780552259" sldId="283"/>
            <ac:spMk id="2" creationId="{ACD94828-AAF9-E09F-4190-CFF76C2B4A46}"/>
          </ac:spMkLst>
        </pc:spChg>
        <pc:spChg chg="mod">
          <ac:chgData name="Halyna Semytska" userId="a3d2e4e7-b9ff-45b1-8635-20d07c4ce47e" providerId="ADAL" clId="{FB7BFF1B-B6B8-43E0-A23D-4DB3B4C8A227}" dt="2026-03-18T21:16:25.525" v="122" actId="20577"/>
          <ac:spMkLst>
            <pc:docMk/>
            <pc:sldMk cId="2780552259" sldId="283"/>
            <ac:spMk id="6" creationId="{B7EB3FF5-2956-6D29-AA68-DE3ACA0D0FAC}"/>
          </ac:spMkLst>
        </pc:spChg>
      </pc:sldChg>
      <pc:sldChg chg="modSp mod">
        <pc:chgData name="Halyna Semytska" userId="a3d2e4e7-b9ff-45b1-8635-20d07c4ce47e" providerId="ADAL" clId="{FB7BFF1B-B6B8-43E0-A23D-4DB3B4C8A227}" dt="2026-03-18T21:18:41.723" v="256" actId="20577"/>
        <pc:sldMkLst>
          <pc:docMk/>
          <pc:sldMk cId="2991638973" sldId="284"/>
        </pc:sldMkLst>
        <pc:spChg chg="mod">
          <ac:chgData name="Halyna Semytska" userId="a3d2e4e7-b9ff-45b1-8635-20d07c4ce47e" providerId="ADAL" clId="{FB7BFF1B-B6B8-43E0-A23D-4DB3B4C8A227}" dt="2026-03-18T21:16:56.368" v="125" actId="20577"/>
          <ac:spMkLst>
            <pc:docMk/>
            <pc:sldMk cId="2991638973" sldId="284"/>
            <ac:spMk id="2" creationId="{ACD94828-AAF9-E09F-4190-CFF76C2B4A46}"/>
          </ac:spMkLst>
        </pc:spChg>
        <pc:spChg chg="mod">
          <ac:chgData name="Halyna Semytska" userId="a3d2e4e7-b9ff-45b1-8635-20d07c4ce47e" providerId="ADAL" clId="{FB7BFF1B-B6B8-43E0-A23D-4DB3B4C8A227}" dt="2026-03-18T21:18:41.723" v="256" actId="20577"/>
          <ac:spMkLst>
            <pc:docMk/>
            <pc:sldMk cId="2991638973" sldId="284"/>
            <ac:spMk id="6" creationId="{B7EB3FF5-2956-6D29-AA68-DE3ACA0D0FAC}"/>
          </ac:spMkLst>
        </pc:spChg>
      </pc:sldChg>
      <pc:sldChg chg="modSp mod">
        <pc:chgData name="Halyna Semytska" userId="a3d2e4e7-b9ff-45b1-8635-20d07c4ce47e" providerId="ADAL" clId="{FB7BFF1B-B6B8-43E0-A23D-4DB3B4C8A227}" dt="2026-03-18T21:20:17.854" v="311" actId="20577"/>
        <pc:sldMkLst>
          <pc:docMk/>
          <pc:sldMk cId="663743843" sldId="285"/>
        </pc:sldMkLst>
        <pc:spChg chg="mod">
          <ac:chgData name="Halyna Semytska" userId="a3d2e4e7-b9ff-45b1-8635-20d07c4ce47e" providerId="ADAL" clId="{FB7BFF1B-B6B8-43E0-A23D-4DB3B4C8A227}" dt="2026-03-18T21:19:05.618" v="261" actId="6549"/>
          <ac:spMkLst>
            <pc:docMk/>
            <pc:sldMk cId="663743843" sldId="285"/>
            <ac:spMk id="2" creationId="{ACD94828-AAF9-E09F-4190-CFF76C2B4A46}"/>
          </ac:spMkLst>
        </pc:spChg>
        <pc:spChg chg="mod">
          <ac:chgData name="Halyna Semytska" userId="a3d2e4e7-b9ff-45b1-8635-20d07c4ce47e" providerId="ADAL" clId="{FB7BFF1B-B6B8-43E0-A23D-4DB3B4C8A227}" dt="2026-03-18T21:19:31.455" v="275" actId="20577"/>
          <ac:spMkLst>
            <pc:docMk/>
            <pc:sldMk cId="663743843" sldId="285"/>
            <ac:spMk id="3" creationId="{60A37ADA-6B46-A8A9-739D-97E06A655085}"/>
          </ac:spMkLst>
        </pc:spChg>
        <pc:spChg chg="mod">
          <ac:chgData name="Halyna Semytska" userId="a3d2e4e7-b9ff-45b1-8635-20d07c4ce47e" providerId="ADAL" clId="{FB7BFF1B-B6B8-43E0-A23D-4DB3B4C8A227}" dt="2026-03-18T21:20:17.854" v="311" actId="20577"/>
          <ac:spMkLst>
            <pc:docMk/>
            <pc:sldMk cId="663743843" sldId="285"/>
            <ac:spMk id="6" creationId="{B7EB3FF5-2956-6D29-AA68-DE3ACA0D0FAC}"/>
          </ac:spMkLst>
        </pc:spChg>
      </pc:sldChg>
      <pc:sldChg chg="modSp mod">
        <pc:chgData name="Halyna Semytska" userId="a3d2e4e7-b9ff-45b1-8635-20d07c4ce47e" providerId="ADAL" clId="{FB7BFF1B-B6B8-43E0-A23D-4DB3B4C8A227}" dt="2026-03-18T21:24:26.425" v="470" actId="20577"/>
        <pc:sldMkLst>
          <pc:docMk/>
          <pc:sldMk cId="1555345397" sldId="286"/>
        </pc:sldMkLst>
        <pc:spChg chg="mod">
          <ac:chgData name="Halyna Semytska" userId="a3d2e4e7-b9ff-45b1-8635-20d07c4ce47e" providerId="ADAL" clId="{FB7BFF1B-B6B8-43E0-A23D-4DB3B4C8A227}" dt="2026-03-18T21:24:26.425" v="470" actId="20577"/>
          <ac:spMkLst>
            <pc:docMk/>
            <pc:sldMk cId="1555345397" sldId="286"/>
            <ac:spMk id="18" creationId="{C50C3251-92D9-57D1-2CE8-83D1A534B1DD}"/>
          </ac:spMkLst>
        </pc:spChg>
        <pc:spChg chg="mod">
          <ac:chgData name="Halyna Semytska" userId="a3d2e4e7-b9ff-45b1-8635-20d07c4ce47e" providerId="ADAL" clId="{FB7BFF1B-B6B8-43E0-A23D-4DB3B4C8A227}" dt="2026-03-18T21:24:13.771" v="467" actId="20577"/>
          <ac:spMkLst>
            <pc:docMk/>
            <pc:sldMk cId="1555345397" sldId="286"/>
            <ac:spMk id="20" creationId="{48DACC68-52AA-78D0-B585-366EA5A329CA}"/>
          </ac:spMkLst>
        </pc:spChg>
        <pc:cxnChg chg="mod">
          <ac:chgData name="Halyna Semytska" userId="a3d2e4e7-b9ff-45b1-8635-20d07c4ce47e" providerId="ADAL" clId="{FB7BFF1B-B6B8-43E0-A23D-4DB3B4C8A227}" dt="2026-03-18T21:24:24.012" v="469" actId="6549"/>
          <ac:cxnSpMkLst>
            <pc:docMk/>
            <pc:sldMk cId="1555345397" sldId="286"/>
            <ac:cxnSpMk id="9" creationId="{013BB57B-4E70-FF81-8186-067DFDDC97A8}"/>
          </ac:cxnSpMkLst>
        </pc:cxnChg>
      </pc:sldChg>
      <pc:sldChg chg="modSp mod">
        <pc:chgData name="Halyna Semytska" userId="a3d2e4e7-b9ff-45b1-8635-20d07c4ce47e" providerId="ADAL" clId="{FB7BFF1B-B6B8-43E0-A23D-4DB3B4C8A227}" dt="2026-03-18T21:23:17.733" v="435" actId="20577"/>
        <pc:sldMkLst>
          <pc:docMk/>
          <pc:sldMk cId="3231972595" sldId="287"/>
        </pc:sldMkLst>
        <pc:spChg chg="mod">
          <ac:chgData name="Halyna Semytska" userId="a3d2e4e7-b9ff-45b1-8635-20d07c4ce47e" providerId="ADAL" clId="{FB7BFF1B-B6B8-43E0-A23D-4DB3B4C8A227}" dt="2026-03-18T21:21:29.586" v="402" actId="20577"/>
          <ac:spMkLst>
            <pc:docMk/>
            <pc:sldMk cId="3231972595" sldId="287"/>
            <ac:spMk id="2" creationId="{ACD94828-AAF9-E09F-4190-CFF76C2B4A46}"/>
          </ac:spMkLst>
        </pc:spChg>
        <pc:spChg chg="mod">
          <ac:chgData name="Halyna Semytska" userId="a3d2e4e7-b9ff-45b1-8635-20d07c4ce47e" providerId="ADAL" clId="{FB7BFF1B-B6B8-43E0-A23D-4DB3B4C8A227}" dt="2026-03-18T21:23:17.733" v="435" actId="20577"/>
          <ac:spMkLst>
            <pc:docMk/>
            <pc:sldMk cId="3231972595" sldId="287"/>
            <ac:spMk id="6" creationId="{B7EB3FF5-2956-6D29-AA68-DE3ACA0D0FAC}"/>
          </ac:spMkLst>
        </pc:spChg>
        <pc:picChg chg="mod">
          <ac:chgData name="Halyna Semytska" userId="a3d2e4e7-b9ff-45b1-8635-20d07c4ce47e" providerId="ADAL" clId="{FB7BFF1B-B6B8-43E0-A23D-4DB3B4C8A227}" dt="2026-03-18T21:22:29.412" v="415" actId="1076"/>
          <ac:picMkLst>
            <pc:docMk/>
            <pc:sldMk cId="3231972595" sldId="287"/>
            <ac:picMk id="8" creationId="{C838289D-22FF-614F-95FF-BFFC56E6C350}"/>
          </ac:picMkLst>
        </pc:picChg>
        <pc:cxnChg chg="mod">
          <ac:chgData name="Halyna Semytska" userId="a3d2e4e7-b9ff-45b1-8635-20d07c4ce47e" providerId="ADAL" clId="{FB7BFF1B-B6B8-43E0-A23D-4DB3B4C8A227}" dt="2026-03-18T21:22:38.910" v="417" actId="14100"/>
          <ac:cxnSpMkLst>
            <pc:docMk/>
            <pc:sldMk cId="3231972595" sldId="287"/>
            <ac:cxnSpMk id="15" creationId="{26175B72-821A-BCCB-602D-0404FB3B83E9}"/>
          </ac:cxnSpMkLst>
        </pc:cxn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BE3C7B-B8E8-4D6E-9713-26791759C5AF}" type="datetimeFigureOut">
              <a:rPr lang="de-DE" smtClean="0"/>
              <a:t>19.03.2026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46DC5E-AB17-452B-9F59-5CB3A3BCD2CE}" type="slidenum">
              <a:rPr lang="de-DE" smtClean="0"/>
              <a:t>‹№›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89160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Редагування формату основного тексту</a:t>
            </a:r>
          </a:p>
          <a:p>
            <a:pPr lvl="1"/>
            <a:r>
              <a:rPr lang="de-DE"/>
              <a:t>Другий рівень</a:t>
            </a:r>
          </a:p>
          <a:p>
            <a:pPr lvl="2"/>
            <a:r>
              <a:rPr lang="de-DE"/>
              <a:t>Третій рівень</a:t>
            </a:r>
          </a:p>
          <a:p>
            <a:pPr lvl="3"/>
            <a:r>
              <a:rPr lang="de-DE"/>
              <a:t>Четвертий рівень</a:t>
            </a:r>
          </a:p>
          <a:p>
            <a:pPr lvl="4"/>
            <a:r>
              <a:rPr lang="de-DE"/>
              <a:t>П'ятий рівень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5BDE460-0944-433B-997D-DC20665D34D5}" type="slidenum">
              <a:rPr lang="de-DE"/>
              <a:t>‹№›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74673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sv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mit Untertite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2" descr="PICT0007">
            <a:extLst>
              <a:ext uri="{FF2B5EF4-FFF2-40B4-BE49-F238E27FC236}">
                <a16:creationId xmlns:a16="http://schemas.microsoft.com/office/drawing/2014/main" id="{385100FB-C0A1-D578-F5E6-91651A60E679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131"/>
          <a:stretch/>
        </p:blipFill>
        <p:spPr bwMode="auto">
          <a:xfrm>
            <a:off x="0" y="1977552"/>
            <a:ext cx="9144000" cy="43088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Grafik 29">
            <a:extLst>
              <a:ext uri="{FF2B5EF4-FFF2-40B4-BE49-F238E27FC236}">
                <a16:creationId xmlns:a16="http://schemas.microsoft.com/office/drawing/2014/main" id="{BCF03C35-B984-3512-8A76-734DBDB5002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0" y="1512000"/>
            <a:ext cx="9144000" cy="999067"/>
          </a:xfrm>
          <a:prstGeom prst="rect">
            <a:avLst/>
          </a:prstGeom>
        </p:spPr>
      </p:pic>
      <p:sp>
        <p:nvSpPr>
          <p:cNvPr id="3" name="Untertitel 2">
            <a:extLst>
              <a:ext uri="{FF2B5EF4-FFF2-40B4-BE49-F238E27FC236}">
                <a16:creationId xmlns:a16="http://schemas.microsoft.com/office/drawing/2014/main" id="{36926553-E476-5058-DCC9-66A7A9908BA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32000" y="1746000"/>
            <a:ext cx="7020000" cy="3600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20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Untertitel eingeben. Maximal 1 Zeile.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FC54846-B363-86BC-0753-8B8F09FA05E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1296000"/>
            <a:ext cx="8280000" cy="432000"/>
          </a:xfrm>
          <a:prstGeom prst="rect">
            <a:avLst/>
          </a:prstGeom>
        </p:spPr>
        <p:txBody>
          <a:bodyPr anchor="t" anchorCtr="0"/>
          <a:lstStyle>
            <a:lvl1pPr algn="l">
              <a:defRPr sz="2600"/>
            </a:lvl1pPr>
          </a:lstStyle>
          <a:p>
            <a:r>
              <a:rPr lang="de-DE" dirty="0"/>
              <a:t>Überschrift eingeben. Maximal 1 Zeile.</a:t>
            </a:r>
          </a:p>
        </p:txBody>
      </p:sp>
      <p:pic>
        <p:nvPicPr>
          <p:cNvPr id="5" name="Picture 24" descr="WelleUnten">
            <a:extLst>
              <a:ext uri="{FF2B5EF4-FFF2-40B4-BE49-F238E27FC236}">
                <a16:creationId xmlns:a16="http://schemas.microsoft.com/office/drawing/2014/main" id="{FC03ABAF-09B0-BCD6-18B1-8B636DAF5A1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62713"/>
            <a:ext cx="9144000" cy="162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3" descr="SF_ohne Zusatz_HKS57_4Crgb">
            <a:extLst>
              <a:ext uri="{FF2B5EF4-FFF2-40B4-BE49-F238E27FC236}">
                <a16:creationId xmlns:a16="http://schemas.microsoft.com/office/drawing/2014/main" id="{19BB9D68-9714-FC82-61E9-32B2D0AF300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000" y="5930046"/>
            <a:ext cx="1775000" cy="658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49815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Inhalt 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>
            <a:extLst>
              <a:ext uri="{FF2B5EF4-FFF2-40B4-BE49-F238E27FC236}">
                <a16:creationId xmlns:a16="http://schemas.microsoft.com/office/drawing/2014/main" id="{38B82A8D-2FBD-1359-EFEC-025130EBC27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2000" y="6356351"/>
            <a:ext cx="360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100">
                <a:solidFill>
                  <a:srgbClr val="828480"/>
                </a:solidFill>
              </a:defRPr>
            </a:lvl1pPr>
          </a:lstStyle>
          <a:p>
            <a:fld id="{CE448EFE-27F1-4AD0-B71B-631361988682}" type="slidenum">
              <a:rPr lang="de-DE" smtClean="0"/>
              <a:pPr/>
              <a:t>‹№›</a:t>
            </a:fld>
            <a:endParaRPr lang="de-DE" dirty="0"/>
          </a:p>
        </p:txBody>
      </p:sp>
      <p:sp>
        <p:nvSpPr>
          <p:cNvPr id="4" name="Datumsplatzhalter 77872">
            <a:extLst>
              <a:ext uri="{FF2B5EF4-FFF2-40B4-BE49-F238E27FC236}">
                <a16:creationId xmlns:a16="http://schemas.microsoft.com/office/drawing/2014/main" id="{1D7A8377-FE42-0E82-356B-A8C757BD29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2000" y="6356351"/>
            <a:ext cx="79200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I 19.3.2026  I  Referat Holzmarkt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99498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nur Überschrift 2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fik 11">
            <a:extLst>
              <a:ext uri="{FF2B5EF4-FFF2-40B4-BE49-F238E27FC236}">
                <a16:creationId xmlns:a16="http://schemas.microsoft.com/office/drawing/2014/main" id="{18080080-1699-CDFA-AE7F-38791DAACFC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58" t="-4499" r="27370" b="-1"/>
          <a:stretch/>
        </p:blipFill>
        <p:spPr>
          <a:xfrm>
            <a:off x="1" y="1692000"/>
            <a:ext cx="9144000" cy="5170311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C8186C94-5791-FBEB-FB24-5BC1CA7408E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0" y="1512000"/>
            <a:ext cx="9144000" cy="999067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7FC54846-B363-86BC-0753-8B8F09FA05E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1296000"/>
            <a:ext cx="7020000" cy="792000"/>
          </a:xfrm>
          <a:prstGeom prst="rect">
            <a:avLst/>
          </a:prstGeom>
        </p:spPr>
        <p:txBody>
          <a:bodyPr anchor="t" anchorCtr="0"/>
          <a:lstStyle>
            <a:lvl1pPr algn="l">
              <a:defRPr sz="2600"/>
            </a:lvl1pPr>
          </a:lstStyle>
          <a:p>
            <a:r>
              <a:rPr lang="de-DE" dirty="0"/>
              <a:t>Überschrift eingeben. </a:t>
            </a:r>
            <a:br>
              <a:rPr lang="de-DE" dirty="0"/>
            </a:br>
            <a:r>
              <a:rPr lang="de-DE" dirty="0"/>
              <a:t>Maximal 2 Zeilen.</a:t>
            </a:r>
          </a:p>
        </p:txBody>
      </p:sp>
    </p:spTree>
    <p:extLst>
      <p:ext uri="{BB962C8B-B14F-4D97-AF65-F5344CB8AC3E}">
        <p14:creationId xmlns:p14="http://schemas.microsoft.com/office/powerpoint/2010/main" val="2344054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nur Überschrift 1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 10">
            <a:extLst>
              <a:ext uri="{FF2B5EF4-FFF2-40B4-BE49-F238E27FC236}">
                <a16:creationId xmlns:a16="http://schemas.microsoft.com/office/drawing/2014/main" id="{10C48336-2EB2-753F-00CC-602A23BF3E3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91" t="1322" r="34059"/>
          <a:stretch/>
        </p:blipFill>
        <p:spPr>
          <a:xfrm>
            <a:off x="1" y="1484784"/>
            <a:ext cx="9144000" cy="5377527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21C26241-BB27-B191-7A0E-142BFE04856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0" y="1134000"/>
            <a:ext cx="9144000" cy="999067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7FC54846-B363-86BC-0753-8B8F09FA05E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1" y="1296001"/>
            <a:ext cx="6876000" cy="432000"/>
          </a:xfrm>
          <a:prstGeom prst="rect">
            <a:avLst/>
          </a:prstGeom>
        </p:spPr>
        <p:txBody>
          <a:bodyPr anchor="t" anchorCtr="0"/>
          <a:lstStyle>
            <a:lvl1pPr algn="l">
              <a:defRPr sz="2600"/>
            </a:lvl1pPr>
          </a:lstStyle>
          <a:p>
            <a:r>
              <a:rPr lang="de-DE" dirty="0"/>
              <a:t>Überschrift eingeben. Maximal 1 Zeile.</a:t>
            </a:r>
          </a:p>
        </p:txBody>
      </p:sp>
    </p:spTree>
    <p:extLst>
      <p:ext uri="{BB962C8B-B14F-4D97-AF65-F5344CB8AC3E}">
        <p14:creationId xmlns:p14="http://schemas.microsoft.com/office/powerpoint/2010/main" val="717412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tren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fik 11">
            <a:extLst>
              <a:ext uri="{FF2B5EF4-FFF2-40B4-BE49-F238E27FC236}">
                <a16:creationId xmlns:a16="http://schemas.microsoft.com/office/drawing/2014/main" id="{342DDDAC-141E-6ABF-AA7A-722245ABCCE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alphaModFix am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58" t="10053" r="27370" b="7585"/>
          <a:stretch/>
        </p:blipFill>
        <p:spPr>
          <a:xfrm>
            <a:off x="0" y="2412000"/>
            <a:ext cx="9144000" cy="4074941"/>
          </a:xfrm>
          <a:prstGeom prst="rect">
            <a:avLst/>
          </a:prstGeom>
        </p:spPr>
      </p:pic>
      <p:sp>
        <p:nvSpPr>
          <p:cNvPr id="8" name="Rechteck 7">
            <a:extLst>
              <a:ext uri="{FF2B5EF4-FFF2-40B4-BE49-F238E27FC236}">
                <a16:creationId xmlns:a16="http://schemas.microsoft.com/office/drawing/2014/main" id="{494F59F0-132C-938B-6123-256CA233E388}"/>
              </a:ext>
            </a:extLst>
          </p:cNvPr>
          <p:cNvSpPr/>
          <p:nvPr userDrawn="1"/>
        </p:nvSpPr>
        <p:spPr bwMode="auto">
          <a:xfrm>
            <a:off x="0" y="2494800"/>
            <a:ext cx="9144000" cy="144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E13B423F-444B-A5FE-C8A5-07E36BD54E32}"/>
              </a:ext>
            </a:extLst>
          </p:cNvPr>
          <p:cNvSpPr/>
          <p:nvPr userDrawn="1"/>
        </p:nvSpPr>
        <p:spPr bwMode="auto">
          <a:xfrm>
            <a:off x="0" y="6390000"/>
            <a:ext cx="9144000" cy="192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E04FB7D-8985-5B33-B122-C24C793828F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1296000"/>
            <a:ext cx="8280000" cy="828000"/>
          </a:xfrm>
          <a:prstGeom prst="rect">
            <a:avLst/>
          </a:prstGeom>
        </p:spPr>
        <p:txBody>
          <a:bodyPr anchor="t" anchorCtr="0"/>
          <a:lstStyle>
            <a:lvl1pPr>
              <a:defRPr sz="2600"/>
            </a:lvl1pPr>
          </a:lstStyle>
          <a:p>
            <a:r>
              <a:rPr lang="de-DE" dirty="0" err="1"/>
              <a:t>Kapiteltrenner</a:t>
            </a:r>
            <a:r>
              <a:rPr lang="de-DE" dirty="0"/>
              <a:t> – Überschrift eingeben.</a:t>
            </a:r>
            <a:br>
              <a:rPr lang="de-DE" dirty="0"/>
            </a:br>
            <a:r>
              <a:rPr lang="de-DE" dirty="0"/>
              <a:t>Maximal 2 Zeilen.</a:t>
            </a:r>
          </a:p>
        </p:txBody>
      </p:sp>
    </p:spTree>
    <p:extLst>
      <p:ext uri="{BB962C8B-B14F-4D97-AF65-F5344CB8AC3E}">
        <p14:creationId xmlns:p14="http://schemas.microsoft.com/office/powerpoint/2010/main" val="26200677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1s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el 16">
            <a:extLst>
              <a:ext uri="{FF2B5EF4-FFF2-40B4-BE49-F238E27FC236}">
                <a16:creationId xmlns:a16="http://schemas.microsoft.com/office/drawing/2014/main" id="{6949394F-667D-CB84-F450-C7756D518B0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5850" y="1082592"/>
            <a:ext cx="8277225" cy="448704"/>
          </a:xfrm>
        </p:spPr>
        <p:txBody>
          <a:bodyPr anchor="b" anchorCtr="0"/>
          <a:lstStyle>
            <a:lvl1pPr>
              <a:defRPr sz="2400" b="0" spc="0" baseline="0">
                <a:solidFill>
                  <a:srgbClr val="00675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de-DE" dirty="0"/>
              <a:t>Titel der Innenfolie Arial ab 24 </a:t>
            </a:r>
            <a:r>
              <a:rPr lang="de-DE" dirty="0" err="1"/>
              <a:t>pt</a:t>
            </a:r>
            <a:r>
              <a:rPr lang="de-DE" dirty="0"/>
              <a:t>, einzeilig wenn Unterzeile</a:t>
            </a:r>
          </a:p>
        </p:txBody>
      </p:sp>
      <p:sp>
        <p:nvSpPr>
          <p:cNvPr id="14" name="Textplatzhalter 13">
            <a:extLst>
              <a:ext uri="{FF2B5EF4-FFF2-40B4-BE49-F238E27FC236}">
                <a16:creationId xmlns:a16="http://schemas.microsoft.com/office/drawing/2014/main" id="{175A165E-2593-15E0-E427-2357F6FD88C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23075" y="1609642"/>
            <a:ext cx="8280000" cy="448704"/>
          </a:xfrm>
        </p:spPr>
        <p:txBody>
          <a:bodyPr anchor="b" anchorCtr="0"/>
          <a:lstStyle>
            <a:lvl1pPr marL="0" indent="0">
              <a:buNone/>
              <a:defRPr>
                <a:latin typeface="+mj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altLang="de-DE" sz="2000" b="0" i="0" u="none" strike="noStrike" kern="0" cap="none" spc="0" normalizeH="0" baseline="0" noProof="0" dirty="0">
                <a:ln>
                  <a:noFill/>
                </a:ln>
                <a:solidFill>
                  <a:srgbClr val="006751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Unterzeile Arial ab 20 </a:t>
            </a:r>
            <a:r>
              <a:rPr kumimoji="0" lang="de-DE" altLang="de-DE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6751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pt</a:t>
            </a:r>
            <a:r>
              <a:rPr kumimoji="0" lang="de-DE" altLang="de-DE" sz="2000" b="0" i="0" u="none" strike="noStrike" kern="0" cap="none" spc="0" normalizeH="0" baseline="0" noProof="0" dirty="0">
                <a:ln>
                  <a:noFill/>
                </a:ln>
                <a:solidFill>
                  <a:srgbClr val="006751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t>, grün, einzeilig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DAD0B9B-606C-5C3F-9D47-BFB1701EB8E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2000" y="6356351"/>
            <a:ext cx="360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100">
                <a:solidFill>
                  <a:srgbClr val="828480"/>
                </a:solidFill>
              </a:defRPr>
            </a:lvl1pPr>
          </a:lstStyle>
          <a:p>
            <a:fld id="{CE448EFE-27F1-4AD0-B71B-631361988682}" type="slidenum">
              <a:rPr lang="de-DE" smtClean="0"/>
              <a:pPr/>
              <a:t>‹№›</a:t>
            </a:fld>
            <a:endParaRPr lang="de-DE" dirty="0"/>
          </a:p>
        </p:txBody>
      </p:sp>
      <p:sp>
        <p:nvSpPr>
          <p:cNvPr id="4" name="Datumsplatzhalter 77872">
            <a:extLst>
              <a:ext uri="{FF2B5EF4-FFF2-40B4-BE49-F238E27FC236}">
                <a16:creationId xmlns:a16="http://schemas.microsoft.com/office/drawing/2014/main" id="{DFFCB559-C5E3-0BCE-9475-6D65C03077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2000" y="6356351"/>
            <a:ext cx="7920000" cy="365125"/>
          </a:xfrm>
          <a:prstGeom prst="rect">
            <a:avLst/>
          </a:prstGeom>
        </p:spPr>
        <p:txBody>
          <a:bodyPr vert="horz" lIns="0" tIns="45720" rIns="7200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I 19.3.2026  I  Referat Holzmarkt</a:t>
            </a:r>
            <a:endParaRPr lang="de-DE" dirty="0"/>
          </a:p>
        </p:txBody>
      </p:sp>
      <p:sp>
        <p:nvSpPr>
          <p:cNvPr id="5" name="Rectangle 63">
            <a:extLst>
              <a:ext uri="{FF2B5EF4-FFF2-40B4-BE49-F238E27FC236}">
                <a16:creationId xmlns:a16="http://schemas.microsoft.com/office/drawing/2014/main" id="{57981DA2-1BAD-90DC-4B3D-1D807975EBB0}"/>
              </a:ext>
            </a:extLst>
          </p:cNvPr>
          <p:cNvSpPr>
            <a:spLocks noGrp="1" noChangeArrowheads="1"/>
          </p:cNvSpPr>
          <p:nvPr>
            <p:ph idx="1" hasCustomPrompt="1"/>
          </p:nvPr>
        </p:nvSpPr>
        <p:spPr>
          <a:xfrm>
            <a:off x="432000" y="2520000"/>
            <a:ext cx="8280000" cy="3600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de-DE" dirty="0" err="1"/>
              <a:t>Landre</a:t>
            </a:r>
            <a:r>
              <a:rPr lang="de-DE" dirty="0"/>
              <a:t> do </a:t>
            </a:r>
            <a:r>
              <a:rPr lang="de-DE" dirty="0" err="1"/>
              <a:t>essim</a:t>
            </a:r>
            <a:r>
              <a:rPr lang="de-DE" dirty="0"/>
              <a:t> </a:t>
            </a:r>
            <a:r>
              <a:rPr lang="de-DE" dirty="0" err="1"/>
              <a:t>quis</a:t>
            </a:r>
            <a:r>
              <a:rPr lang="de-DE" dirty="0"/>
              <a:t> nos non </a:t>
            </a:r>
            <a:r>
              <a:rPr lang="de-DE" dirty="0" err="1"/>
              <a:t>venim</a:t>
            </a:r>
            <a:r>
              <a:rPr lang="de-DE" dirty="0"/>
              <a:t> non </a:t>
            </a:r>
            <a:r>
              <a:rPr lang="de-DE" dirty="0" err="1"/>
              <a:t>vel</a:t>
            </a:r>
            <a:r>
              <a:rPr lang="de-DE" dirty="0"/>
              <a:t> </a:t>
            </a:r>
            <a:r>
              <a:rPr lang="de-DE" dirty="0" err="1"/>
              <a:t>ip</a:t>
            </a:r>
            <a:r>
              <a:rPr lang="de-DE" dirty="0"/>
              <a:t> </a:t>
            </a:r>
            <a:r>
              <a:rPr lang="de-DE" dirty="0" err="1"/>
              <a:t>enim</a:t>
            </a:r>
            <a:r>
              <a:rPr lang="de-DE" dirty="0"/>
              <a:t> </a:t>
            </a:r>
            <a:r>
              <a:rPr lang="de-DE" dirty="0" err="1"/>
              <a:t>exerci</a:t>
            </a:r>
            <a:r>
              <a:rPr lang="de-DE" dirty="0"/>
              <a:t> tat </a:t>
            </a:r>
            <a:r>
              <a:rPr lang="de-DE" dirty="0" err="1"/>
              <a:t>nostisl</a:t>
            </a:r>
            <a:r>
              <a:rPr lang="de-DE" dirty="0"/>
              <a:t> </a:t>
            </a:r>
            <a:r>
              <a:rPr lang="de-DE" dirty="0" err="1"/>
              <a:t>dolore</a:t>
            </a:r>
            <a:r>
              <a:rPr lang="de-DE" dirty="0"/>
              <a:t> </a:t>
            </a:r>
            <a:r>
              <a:rPr lang="de-DE" dirty="0" err="1"/>
              <a:t>eriustrud</a:t>
            </a:r>
            <a:r>
              <a:rPr lang="de-DE" dirty="0"/>
              <a:t> </a:t>
            </a:r>
            <a:r>
              <a:rPr lang="de-DE" dirty="0" err="1"/>
              <a:t>doleniam</a:t>
            </a:r>
            <a:r>
              <a:rPr lang="de-DE" dirty="0"/>
              <a:t>, </a:t>
            </a:r>
            <a:r>
              <a:rPr lang="de-DE" dirty="0" err="1"/>
              <a:t>vulputpatin</a:t>
            </a:r>
            <a:r>
              <a:rPr lang="de-DE" dirty="0"/>
              <a:t> ex </a:t>
            </a:r>
            <a:r>
              <a:rPr lang="de-DE" dirty="0" err="1"/>
              <a:t>essim</a:t>
            </a:r>
            <a:r>
              <a:rPr lang="de-DE" dirty="0"/>
              <a:t> </a:t>
            </a:r>
            <a:r>
              <a:rPr lang="de-DE" dirty="0" err="1"/>
              <a:t>incil</a:t>
            </a:r>
            <a:r>
              <a:rPr lang="de-DE" dirty="0"/>
              <a:t> </a:t>
            </a:r>
            <a:r>
              <a:rPr lang="de-DE" dirty="0" err="1"/>
              <a:t>ullandipit</a:t>
            </a:r>
            <a:r>
              <a:rPr lang="de-DE" dirty="0"/>
              <a:t> </a:t>
            </a:r>
            <a:r>
              <a:rPr lang="de-DE" dirty="0" err="1"/>
              <a:t>aliquam</a:t>
            </a:r>
            <a:r>
              <a:rPr lang="de-DE" dirty="0"/>
              <a:t> del in </a:t>
            </a:r>
            <a:r>
              <a:rPr lang="de-DE" dirty="0" err="1"/>
              <a:t>henim</a:t>
            </a:r>
            <a:r>
              <a:rPr lang="de-DE" dirty="0"/>
              <a:t> do </a:t>
            </a:r>
            <a:r>
              <a:rPr lang="de-DE" dirty="0" err="1"/>
              <a:t>eriure</a:t>
            </a:r>
            <a:r>
              <a:rPr lang="de-DE" dirty="0"/>
              <a:t> </a:t>
            </a:r>
            <a:r>
              <a:rPr lang="de-DE" dirty="0" err="1"/>
              <a:t>dipit</a:t>
            </a:r>
            <a:r>
              <a:rPr lang="de-DE" dirty="0"/>
              <a:t> </a:t>
            </a:r>
            <a:r>
              <a:rPr lang="de-DE" dirty="0" err="1"/>
              <a:t>diamco</a:t>
            </a:r>
            <a:r>
              <a:rPr lang="de-DE" dirty="0"/>
              <a:t> </a:t>
            </a:r>
            <a:r>
              <a:rPr lang="de-DE" dirty="0" err="1"/>
              <a:t>quatu</a:t>
            </a:r>
            <a:r>
              <a:rPr lang="de-DE" dirty="0"/>
              <a:t> </a:t>
            </a:r>
            <a:r>
              <a:rPr lang="de-DE" dirty="0" err="1"/>
              <a:t>msandit</a:t>
            </a:r>
            <a:r>
              <a:rPr lang="de-DE" dirty="0"/>
              <a:t> </a:t>
            </a:r>
            <a:r>
              <a:rPr lang="de-DE" dirty="0" err="1"/>
              <a:t>lore</a:t>
            </a:r>
            <a:r>
              <a:rPr lang="de-DE" dirty="0"/>
              <a:t> </a:t>
            </a:r>
            <a:r>
              <a:rPr lang="de-DE" dirty="0" err="1"/>
              <a:t>ea</a:t>
            </a:r>
            <a:r>
              <a:rPr lang="de-DE" dirty="0"/>
              <a:t> </a:t>
            </a:r>
            <a:r>
              <a:rPr lang="de-DE" dirty="0" err="1"/>
              <a:t>auguerat</a:t>
            </a:r>
            <a:r>
              <a:rPr lang="de-DE" dirty="0"/>
              <a:t> nos </a:t>
            </a:r>
            <a:r>
              <a:rPr lang="de-DE" dirty="0" err="1"/>
              <a:t>nullaorer</a:t>
            </a:r>
            <a:r>
              <a:rPr lang="de-DE" dirty="0"/>
              <a:t> </a:t>
            </a:r>
            <a:r>
              <a:rPr lang="de-DE" dirty="0" err="1"/>
              <a:t>ilisl</a:t>
            </a:r>
            <a:r>
              <a:rPr lang="de-DE" dirty="0"/>
              <a:t> </a:t>
            </a:r>
            <a:r>
              <a:rPr lang="de-DE" dirty="0" err="1"/>
              <a:t>dit</a:t>
            </a:r>
            <a:r>
              <a:rPr lang="de-DE" dirty="0"/>
              <a:t> </a:t>
            </a:r>
            <a:r>
              <a:rPr lang="de-DE" dirty="0" err="1"/>
              <a:t>landre</a:t>
            </a:r>
            <a:r>
              <a:rPr lang="de-DE" dirty="0"/>
              <a:t> </a:t>
            </a:r>
            <a:r>
              <a:rPr lang="de-DE" dirty="0" err="1"/>
              <a:t>dolorpe</a:t>
            </a:r>
            <a:r>
              <a:rPr lang="de-DE" dirty="0"/>
              <a:t> </a:t>
            </a:r>
            <a:r>
              <a:rPr lang="de-DE" dirty="0" err="1"/>
              <a:t>rcillam</a:t>
            </a:r>
            <a:r>
              <a:rPr lang="de-DE" dirty="0"/>
              <a:t> </a:t>
            </a:r>
            <a:r>
              <a:rPr lang="de-DE" dirty="0" err="1"/>
              <a:t>consequ</a:t>
            </a:r>
            <a:r>
              <a:rPr lang="de-DE" dirty="0"/>
              <a:t> </a:t>
            </a:r>
            <a:r>
              <a:rPr lang="de-DE" dirty="0" err="1"/>
              <a:t>ipisi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dirty="0" err="1"/>
              <a:t>Tie</a:t>
            </a:r>
            <a:r>
              <a:rPr lang="de-DE" dirty="0"/>
              <a:t> </a:t>
            </a:r>
            <a:r>
              <a:rPr lang="de-DE" dirty="0" err="1"/>
              <a:t>coreril</a:t>
            </a:r>
            <a:r>
              <a:rPr lang="de-DE" dirty="0"/>
              <a:t> </a:t>
            </a:r>
            <a:r>
              <a:rPr lang="de-DE" dirty="0" err="1"/>
              <a:t>iliquat</a:t>
            </a:r>
            <a:r>
              <a:rPr lang="de-DE" dirty="0"/>
              <a:t>. </a:t>
            </a:r>
            <a:r>
              <a:rPr lang="de-DE" dirty="0" err="1"/>
              <a:t>Or</a:t>
            </a:r>
            <a:r>
              <a:rPr lang="de-DE" dirty="0"/>
              <a:t> </a:t>
            </a:r>
            <a:r>
              <a:rPr lang="de-DE" dirty="0" err="1"/>
              <a:t>secte</a:t>
            </a:r>
            <a:r>
              <a:rPr lang="de-DE" dirty="0"/>
              <a:t> </a:t>
            </a:r>
            <a:r>
              <a:rPr lang="de-DE" dirty="0" err="1"/>
              <a:t>duiscipisci</a:t>
            </a:r>
            <a:r>
              <a:rPr lang="de-DE" dirty="0"/>
              <a:t> </a:t>
            </a:r>
            <a:r>
              <a:rPr lang="de-DE" dirty="0" err="1"/>
              <a:t>exero</a:t>
            </a:r>
            <a:r>
              <a:rPr lang="de-DE" dirty="0"/>
              <a:t> </a:t>
            </a:r>
            <a:r>
              <a:rPr lang="de-DE" dirty="0" err="1"/>
              <a:t>con</a:t>
            </a:r>
            <a:r>
              <a:rPr lang="de-DE" dirty="0"/>
              <a:t> </a:t>
            </a:r>
            <a:r>
              <a:rPr lang="de-DE" dirty="0" err="1"/>
              <a:t>ver</a:t>
            </a:r>
            <a:r>
              <a:rPr lang="de-DE" dirty="0"/>
              <a:t> si </a:t>
            </a:r>
            <a:r>
              <a:rPr lang="de-DE" dirty="0" err="1"/>
              <a:t>tinis</a:t>
            </a:r>
            <a:r>
              <a:rPr lang="de-DE" dirty="0"/>
              <a:t> </a:t>
            </a:r>
            <a:r>
              <a:rPr lang="de-DE" dirty="0" err="1"/>
              <a:t>dip</a:t>
            </a:r>
            <a:r>
              <a:rPr lang="de-DE" dirty="0"/>
              <a:t> </a:t>
            </a:r>
            <a:r>
              <a:rPr lang="de-DE" dirty="0" err="1"/>
              <a:t>el</a:t>
            </a:r>
            <a:r>
              <a:rPr lang="de-DE" dirty="0"/>
              <a:t> </a:t>
            </a:r>
            <a:r>
              <a:rPr lang="de-DE" dirty="0" err="1"/>
              <a:t>eugait</a:t>
            </a:r>
            <a:r>
              <a:rPr lang="de-DE" dirty="0"/>
              <a:t> </a:t>
            </a:r>
            <a:r>
              <a:rPr lang="de-DE" dirty="0" err="1"/>
              <a:t>lum</a:t>
            </a:r>
            <a:r>
              <a:rPr lang="de-DE" dirty="0"/>
              <a:t> </a:t>
            </a:r>
            <a:r>
              <a:rPr lang="de-DE" dirty="0" err="1"/>
              <a:t>ver</a:t>
            </a:r>
            <a:r>
              <a:rPr lang="de-DE" dirty="0"/>
              <a:t> </a:t>
            </a:r>
            <a:r>
              <a:rPr lang="de-DE" dirty="0" err="1"/>
              <a:t>sis</a:t>
            </a:r>
            <a:r>
              <a:rPr lang="de-DE" dirty="0"/>
              <a:t> </a:t>
            </a:r>
            <a:r>
              <a:rPr lang="de-DE" dirty="0" err="1"/>
              <a:t>dolor</a:t>
            </a:r>
            <a:r>
              <a:rPr lang="de-DE" dirty="0"/>
              <a:t> </a:t>
            </a:r>
            <a:br>
              <a:rPr lang="de-DE" dirty="0"/>
            </a:br>
            <a:r>
              <a:rPr lang="de-DE" dirty="0"/>
              <a:t>se </a:t>
            </a:r>
            <a:r>
              <a:rPr lang="de-DE" dirty="0" err="1"/>
              <a:t>dipis</a:t>
            </a:r>
            <a:r>
              <a:rPr lang="de-DE" dirty="0"/>
              <a:t> ad </a:t>
            </a:r>
            <a:r>
              <a:rPr lang="de-DE" dirty="0" err="1"/>
              <a:t>te</a:t>
            </a:r>
            <a:r>
              <a:rPr lang="de-DE" dirty="0"/>
              <a:t> </a:t>
            </a:r>
            <a:r>
              <a:rPr lang="de-DE" dirty="0" err="1"/>
              <a:t>eugiam</a:t>
            </a:r>
            <a:r>
              <a:rPr lang="de-DE" dirty="0"/>
              <a:t>, </a:t>
            </a:r>
            <a:r>
              <a:rPr lang="de-DE" dirty="0" err="1"/>
              <a:t>sis</a:t>
            </a:r>
            <a:r>
              <a:rPr lang="de-DE" dirty="0"/>
              <a:t> </a:t>
            </a:r>
            <a:r>
              <a:rPr lang="de-DE" dirty="0" err="1"/>
              <a:t>aci</a:t>
            </a:r>
            <a:r>
              <a:rPr lang="de-DE" dirty="0"/>
              <a:t> </a:t>
            </a:r>
            <a:r>
              <a:rPr lang="de-DE" dirty="0" err="1"/>
              <a:t>blan</a:t>
            </a:r>
            <a:r>
              <a:rPr lang="de-DE" dirty="0"/>
              <a:t> </a:t>
            </a:r>
            <a:r>
              <a:rPr lang="de-DE" dirty="0" err="1"/>
              <a:t>doluptat</a:t>
            </a:r>
            <a:r>
              <a:rPr lang="de-DE" dirty="0"/>
              <a:t> </a:t>
            </a:r>
            <a:r>
              <a:rPr lang="de-DE" dirty="0" err="1"/>
              <a:t>lam</a:t>
            </a:r>
            <a:r>
              <a:rPr lang="de-DE" dirty="0"/>
              <a:t> </a:t>
            </a:r>
            <a:r>
              <a:rPr lang="de-DE" dirty="0" err="1"/>
              <a:t>nim</a:t>
            </a:r>
            <a:r>
              <a:rPr lang="de-DE" dirty="0"/>
              <a:t> </a:t>
            </a:r>
            <a:r>
              <a:rPr lang="de-DE" dirty="0" err="1"/>
              <a:t>iuscillum</a:t>
            </a:r>
            <a:r>
              <a:rPr lang="de-DE" dirty="0"/>
              <a:t> </a:t>
            </a:r>
            <a:r>
              <a:rPr lang="de-DE" dirty="0" err="1"/>
              <a:t>inis</a:t>
            </a:r>
            <a:r>
              <a:rPr lang="de-DE" dirty="0"/>
              <a:t> </a:t>
            </a:r>
            <a:r>
              <a:rPr lang="de-DE" dirty="0" err="1"/>
              <a:t>dolore</a:t>
            </a:r>
            <a:r>
              <a:rPr lang="de-DE" dirty="0"/>
              <a:t> do </a:t>
            </a:r>
            <a:r>
              <a:rPr lang="de-DE" dirty="0" err="1"/>
              <a:t>ea</a:t>
            </a:r>
            <a:r>
              <a:rPr lang="de-DE" dirty="0"/>
              <a:t> </a:t>
            </a:r>
            <a:r>
              <a:rPr lang="de-DE" dirty="0" err="1"/>
              <a:t>alit</a:t>
            </a:r>
            <a:r>
              <a:rPr lang="de-DE" dirty="0"/>
              <a:t>.</a:t>
            </a:r>
          </a:p>
          <a:p>
            <a:pPr marL="0" indent="0">
              <a:buNone/>
            </a:pPr>
            <a:r>
              <a:rPr lang="de-DE" b="1" dirty="0" err="1">
                <a:solidFill>
                  <a:schemeClr val="accent1"/>
                </a:solidFill>
              </a:rPr>
              <a:t>Atum</a:t>
            </a:r>
            <a:r>
              <a:rPr lang="de-DE" b="1" dirty="0">
                <a:solidFill>
                  <a:schemeClr val="accent1"/>
                </a:solidFill>
              </a:rPr>
              <a:t> </a:t>
            </a:r>
            <a:r>
              <a:rPr lang="de-DE" b="1" dirty="0" err="1">
                <a:solidFill>
                  <a:schemeClr val="accent1"/>
                </a:solidFill>
              </a:rPr>
              <a:t>niscincil</a:t>
            </a:r>
            <a:r>
              <a:rPr lang="de-DE" b="1" dirty="0">
                <a:solidFill>
                  <a:schemeClr val="accent1"/>
                </a:solidFill>
              </a:rPr>
              <a:t> </a:t>
            </a:r>
            <a:r>
              <a:rPr lang="de-DE" b="1" dirty="0" err="1">
                <a:solidFill>
                  <a:schemeClr val="accent1"/>
                </a:solidFill>
              </a:rPr>
              <a:t>dunt</a:t>
            </a:r>
            <a:r>
              <a:rPr lang="de-DE" b="1" dirty="0">
                <a:solidFill>
                  <a:schemeClr val="accent1"/>
                </a:solidFill>
              </a:rPr>
              <a:t> at </a:t>
            </a:r>
            <a:r>
              <a:rPr lang="de-DE" b="1" dirty="0" err="1">
                <a:solidFill>
                  <a:schemeClr val="accent1"/>
                </a:solidFill>
              </a:rPr>
              <a:t>nonsequi</a:t>
            </a:r>
            <a:r>
              <a:rPr lang="de-DE" b="1" dirty="0">
                <a:solidFill>
                  <a:schemeClr val="accent1"/>
                </a:solidFill>
              </a:rPr>
              <a:t> </a:t>
            </a:r>
            <a:r>
              <a:rPr lang="de-DE" b="1" dirty="0" err="1">
                <a:solidFill>
                  <a:schemeClr val="accent1"/>
                </a:solidFill>
              </a:rPr>
              <a:t>te</a:t>
            </a:r>
            <a:r>
              <a:rPr lang="de-DE" b="1" dirty="0">
                <a:solidFill>
                  <a:schemeClr val="accent1"/>
                </a:solidFill>
              </a:rPr>
              <a:t> ex </a:t>
            </a:r>
            <a:r>
              <a:rPr lang="de-DE" b="1" dirty="0" err="1">
                <a:solidFill>
                  <a:schemeClr val="accent1"/>
                </a:solidFill>
              </a:rPr>
              <a:t>euis</a:t>
            </a:r>
            <a:r>
              <a:rPr lang="de-DE" b="1" dirty="0">
                <a:solidFill>
                  <a:schemeClr val="accent1"/>
                </a:solidFill>
              </a:rPr>
              <a:t> </a:t>
            </a:r>
            <a:r>
              <a:rPr lang="de-DE" b="1" dirty="0" err="1">
                <a:solidFill>
                  <a:schemeClr val="accent1"/>
                </a:solidFill>
              </a:rPr>
              <a:t>adip</a:t>
            </a:r>
            <a:r>
              <a:rPr lang="de-DE" b="1" dirty="0">
                <a:solidFill>
                  <a:schemeClr val="accent1"/>
                </a:solidFill>
              </a:rPr>
              <a:t> </a:t>
            </a:r>
            <a:r>
              <a:rPr lang="de-DE" b="1" dirty="0" err="1">
                <a:solidFill>
                  <a:schemeClr val="accent1"/>
                </a:solidFill>
              </a:rPr>
              <a:t>euis</a:t>
            </a:r>
            <a:r>
              <a:rPr lang="de-DE" b="1" dirty="0">
                <a:solidFill>
                  <a:schemeClr val="accent1"/>
                </a:solidFill>
              </a:rPr>
              <a:t> </a:t>
            </a:r>
            <a:r>
              <a:rPr lang="de-DE" b="1" dirty="0" err="1">
                <a:solidFill>
                  <a:schemeClr val="accent1"/>
                </a:solidFill>
              </a:rPr>
              <a:t>augait</a:t>
            </a:r>
            <a:r>
              <a:rPr lang="de-DE" b="1" dirty="0">
                <a:solidFill>
                  <a:schemeClr val="accent1"/>
                </a:solidFill>
              </a:rPr>
              <a:t>.</a:t>
            </a:r>
          </a:p>
          <a:p>
            <a:pPr marL="0" indent="0">
              <a:buNone/>
            </a:pPr>
            <a:endParaRPr lang="de-DE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85013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298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Untertitel 1s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4C868B0-136D-22D0-621D-C8299BEE7E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2880000"/>
            <a:ext cx="8280000" cy="3240000"/>
          </a:xfrm>
          <a:prstGeom prst="rect">
            <a:avLst/>
          </a:prstGeom>
        </p:spPr>
        <p:txBody>
          <a:bodyPr/>
          <a:lstStyle>
            <a:lvl1pPr marL="252000" indent="-252000">
              <a:tabLst/>
              <a:defRPr/>
            </a:lvl1pPr>
            <a:lvl2pPr marL="504000" indent="-252000">
              <a:tabLst/>
              <a:defRPr/>
            </a:lvl2pPr>
            <a:lvl3pPr marL="756000" indent="-252000">
              <a:tabLst/>
              <a:defRPr/>
            </a:lvl3pPr>
            <a:lvl4pPr marL="1008000" indent="-252000">
              <a:tabLst/>
              <a:defRPr/>
            </a:lvl4pPr>
            <a:lvl5pPr marL="1293750" indent="-285750">
              <a:buFont typeface="Wingdings" pitchFamily="2" charset="2"/>
              <a:buChar char="§"/>
              <a:tabLst/>
              <a:defRPr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E4890E17-D1BD-F558-C902-0082C0E6DD2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2000" y="2102400"/>
            <a:ext cx="8280000" cy="360000"/>
          </a:xfrm>
        </p:spPr>
        <p:txBody>
          <a:bodyPr/>
          <a:lstStyle>
            <a:lvl1pPr marL="0" indent="0">
              <a:buFontTx/>
              <a:buNone/>
              <a:defRPr sz="2200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 dirty="0"/>
              <a:t>Untertitel eingeben. Maximal 1 Zeile.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B00AB40-BD18-743A-BA9B-FA26103A72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1332000"/>
            <a:ext cx="8280000" cy="756000"/>
          </a:xfrm>
          <a:prstGeom prst="rect">
            <a:avLst/>
          </a:prstGeom>
        </p:spPr>
        <p:txBody>
          <a:bodyPr anchor="b" anchorCtr="0"/>
          <a:lstStyle/>
          <a:p>
            <a:r>
              <a:rPr lang="de-DE" dirty="0"/>
              <a:t>Überschrift eingeben. </a:t>
            </a:r>
            <a:br>
              <a:rPr lang="de-DE" dirty="0"/>
            </a:br>
            <a:r>
              <a:rPr lang="de-DE" dirty="0"/>
              <a:t>Maximal 2 Zeilen.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45380B-A0BA-69FD-E8B7-3BBB9D19A92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2000" y="6356351"/>
            <a:ext cx="360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100">
                <a:solidFill>
                  <a:srgbClr val="828480"/>
                </a:solidFill>
              </a:defRPr>
            </a:lvl1pPr>
          </a:lstStyle>
          <a:p>
            <a:fld id="{CE448EFE-27F1-4AD0-B71B-631361988682}" type="slidenum">
              <a:rPr lang="de-DE" smtClean="0"/>
              <a:pPr/>
              <a:t>‹№›</a:t>
            </a:fld>
            <a:endParaRPr lang="de-DE" dirty="0"/>
          </a:p>
        </p:txBody>
      </p:sp>
      <p:sp>
        <p:nvSpPr>
          <p:cNvPr id="6" name="Datumsplatzhalter 77872">
            <a:extLst>
              <a:ext uri="{FF2B5EF4-FFF2-40B4-BE49-F238E27FC236}">
                <a16:creationId xmlns:a16="http://schemas.microsoft.com/office/drawing/2014/main" id="{0F337B88-4410-DE2A-7EBB-6BD3841561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2000" y="6356351"/>
            <a:ext cx="79200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I 19.3.2026  I  Referat Holzmarkt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99549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alt 2s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3888CE2-1014-10C5-0D46-863E633090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2000" y="2520000"/>
            <a:ext cx="3996000" cy="3600000"/>
          </a:xfrm>
          <a:prstGeom prst="rect">
            <a:avLst/>
          </a:prstGeom>
        </p:spPr>
        <p:txBody>
          <a:bodyPr/>
          <a:lstStyle>
            <a:lvl1pPr marL="252000" indent="-252000">
              <a:tabLst/>
              <a:defRPr/>
            </a:lvl1pPr>
            <a:lvl2pPr marL="504000" indent="-252000">
              <a:tabLst/>
              <a:defRPr/>
            </a:lvl2pPr>
            <a:lvl3pPr marL="756000" indent="-252000">
              <a:tabLst/>
              <a:defRPr/>
            </a:lvl3pPr>
            <a:lvl4pPr marL="1008000" indent="-252000">
              <a:tabLst/>
              <a:defRPr/>
            </a:lvl4pPr>
            <a:lvl5pPr marL="1260000" indent="-252000">
              <a:tabLst/>
              <a:defRPr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69C58E2-B31D-0BA6-3558-FB31C7CE57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16002" y="2520000"/>
            <a:ext cx="3996000" cy="3600000"/>
          </a:xfrm>
          <a:prstGeom prst="rect">
            <a:avLst/>
          </a:prstGeom>
        </p:spPr>
        <p:txBody>
          <a:bodyPr/>
          <a:lstStyle>
            <a:lvl1pPr marL="252000" indent="-252000">
              <a:tabLst/>
              <a:defRPr/>
            </a:lvl1pPr>
            <a:lvl2pPr marL="504000" indent="-252000">
              <a:tabLst/>
              <a:defRPr/>
            </a:lvl2pPr>
            <a:lvl3pPr marL="756000" indent="-252000">
              <a:tabLst/>
              <a:defRPr/>
            </a:lvl3pPr>
            <a:lvl4pPr marL="1008000" indent="-252000">
              <a:tabLst/>
              <a:defRPr/>
            </a:lvl4pPr>
            <a:lvl5pPr marL="1260000" indent="-252000">
              <a:tabLst/>
              <a:defRPr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8821F96-4AD6-5312-A527-5FE7EB731A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1296000"/>
            <a:ext cx="8280000" cy="756000"/>
          </a:xfrm>
          <a:prstGeom prst="rect">
            <a:avLst/>
          </a:prstGeom>
        </p:spPr>
        <p:txBody>
          <a:bodyPr anchor="t" anchorCtr="0"/>
          <a:lstStyle/>
          <a:p>
            <a:r>
              <a:rPr lang="de-DE" dirty="0"/>
              <a:t>Überschrift eingeben.</a:t>
            </a:r>
            <a:br>
              <a:rPr lang="de-DE" dirty="0"/>
            </a:br>
            <a:r>
              <a:rPr lang="de-DE" dirty="0"/>
              <a:t>Maximal 2 Zeilen.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C5DDD4F3-0DD5-D2DE-77E2-C840917ACEE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2000" y="6356351"/>
            <a:ext cx="360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100">
                <a:solidFill>
                  <a:srgbClr val="828480"/>
                </a:solidFill>
              </a:defRPr>
            </a:lvl1pPr>
          </a:lstStyle>
          <a:p>
            <a:fld id="{CE448EFE-27F1-4AD0-B71B-631361988682}" type="slidenum">
              <a:rPr lang="de-DE" smtClean="0"/>
              <a:pPr/>
              <a:t>‹№›</a:t>
            </a:fld>
            <a:endParaRPr lang="de-DE" dirty="0"/>
          </a:p>
        </p:txBody>
      </p:sp>
      <p:sp>
        <p:nvSpPr>
          <p:cNvPr id="7" name="Datumsplatzhalter 77872">
            <a:extLst>
              <a:ext uri="{FF2B5EF4-FFF2-40B4-BE49-F238E27FC236}">
                <a16:creationId xmlns:a16="http://schemas.microsoft.com/office/drawing/2014/main" id="{3DB49CEF-8FA7-AAB5-9AC3-CB23A51883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2000" y="6356351"/>
            <a:ext cx="79200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I 19.3.2026  I  Referat Holzmarkt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848999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Untertitel 2s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platzhalter 5">
            <a:extLst>
              <a:ext uri="{FF2B5EF4-FFF2-40B4-BE49-F238E27FC236}">
                <a16:creationId xmlns:a16="http://schemas.microsoft.com/office/drawing/2014/main" id="{89769B7D-1150-B5B8-EFE8-0A8A9318321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32000" y="2102400"/>
            <a:ext cx="8280000" cy="360000"/>
          </a:xfrm>
        </p:spPr>
        <p:txBody>
          <a:bodyPr/>
          <a:lstStyle>
            <a:lvl1pPr marL="0" indent="0">
              <a:buFontTx/>
              <a:buNone/>
              <a:defRPr sz="2200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 dirty="0"/>
              <a:t>Untertitel eingeben. Maximal 1 Zeile.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8821F96-4AD6-5312-A527-5FE7EB731A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1332000"/>
            <a:ext cx="8280000" cy="756000"/>
          </a:xfrm>
          <a:prstGeom prst="rect">
            <a:avLst/>
          </a:prstGeom>
        </p:spPr>
        <p:txBody>
          <a:bodyPr anchor="b" anchorCtr="0"/>
          <a:lstStyle/>
          <a:p>
            <a:r>
              <a:rPr lang="de-DE" dirty="0"/>
              <a:t>Überschrift eingeben. </a:t>
            </a:r>
            <a:br>
              <a:rPr lang="de-DE" dirty="0"/>
            </a:br>
            <a:r>
              <a:rPr lang="de-DE" dirty="0"/>
              <a:t>Maximal 2 Zeilen.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96C58AF-06EB-3D18-CF92-5FA1CCCAB05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2000" y="6356351"/>
            <a:ext cx="360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100">
                <a:solidFill>
                  <a:srgbClr val="828480"/>
                </a:solidFill>
              </a:defRPr>
            </a:lvl1pPr>
          </a:lstStyle>
          <a:p>
            <a:fld id="{CE448EFE-27F1-4AD0-B71B-631361988682}" type="slidenum">
              <a:rPr lang="de-DE" smtClean="0"/>
              <a:pPr/>
              <a:t>‹№›</a:t>
            </a:fld>
            <a:endParaRPr lang="de-DE" dirty="0"/>
          </a:p>
        </p:txBody>
      </p:sp>
      <p:sp>
        <p:nvSpPr>
          <p:cNvPr id="9" name="Datumsplatzhalter 77872">
            <a:extLst>
              <a:ext uri="{FF2B5EF4-FFF2-40B4-BE49-F238E27FC236}">
                <a16:creationId xmlns:a16="http://schemas.microsoft.com/office/drawing/2014/main" id="{9D432F16-7F38-199F-46A7-D073A3202454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792000" y="6356351"/>
            <a:ext cx="79200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I 19.3.2026  I  Referat Holzmarkt</a:t>
            </a:r>
            <a:endParaRPr lang="de-DE" dirty="0"/>
          </a:p>
        </p:txBody>
      </p:sp>
      <p:sp>
        <p:nvSpPr>
          <p:cNvPr id="10" name="Inhaltsplatzhalter 2">
            <a:extLst>
              <a:ext uri="{FF2B5EF4-FFF2-40B4-BE49-F238E27FC236}">
                <a16:creationId xmlns:a16="http://schemas.microsoft.com/office/drawing/2014/main" id="{E22F28ED-2711-1CD9-7435-7A6974D889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2000" y="2880000"/>
            <a:ext cx="3996000" cy="3240000"/>
          </a:xfrm>
          <a:prstGeom prst="rect">
            <a:avLst/>
          </a:prstGeom>
        </p:spPr>
        <p:txBody>
          <a:bodyPr/>
          <a:lstStyle>
            <a:lvl1pPr marL="252000" indent="-252000">
              <a:tabLst/>
              <a:defRPr/>
            </a:lvl1pPr>
            <a:lvl2pPr marL="504000" indent="-252000">
              <a:tabLst/>
              <a:defRPr/>
            </a:lvl2pPr>
            <a:lvl3pPr marL="756000" indent="-252000">
              <a:tabLst/>
              <a:defRPr/>
            </a:lvl3pPr>
            <a:lvl4pPr marL="1008000" indent="-252000">
              <a:tabLst/>
              <a:defRPr/>
            </a:lvl4pPr>
            <a:lvl5pPr marL="1260000" indent="-252000">
              <a:tabLst/>
              <a:defRPr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B74E1FAC-80DB-7261-338A-204FBAD10E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16000" y="2880000"/>
            <a:ext cx="3996000" cy="3240000"/>
          </a:xfrm>
          <a:prstGeom prst="rect">
            <a:avLst/>
          </a:prstGeom>
        </p:spPr>
        <p:txBody>
          <a:bodyPr/>
          <a:lstStyle>
            <a:lvl1pPr marL="252000" indent="-252000">
              <a:tabLst/>
              <a:defRPr/>
            </a:lvl1pPr>
            <a:lvl2pPr marL="504000" indent="-252000">
              <a:tabLst/>
              <a:defRPr/>
            </a:lvl2pPr>
            <a:lvl3pPr marL="756000" indent="-252000">
              <a:tabLst/>
              <a:defRPr/>
            </a:lvl3pPr>
            <a:lvl4pPr marL="1008000" indent="-252000">
              <a:tabLst/>
              <a:defRPr/>
            </a:lvl4pPr>
            <a:lvl5pPr marL="1260000" indent="-252000">
              <a:tabLst/>
              <a:defRPr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4413469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Inhalt nur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092F9B-A2FB-ACF9-7E6D-8C39A872068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1296000"/>
            <a:ext cx="8280000" cy="756000"/>
          </a:xfrm>
          <a:prstGeom prst="rect">
            <a:avLst/>
          </a:prstGeom>
        </p:spPr>
        <p:txBody>
          <a:bodyPr anchor="t" anchorCtr="0"/>
          <a:lstStyle/>
          <a:p>
            <a:r>
              <a:rPr lang="de-DE" dirty="0"/>
              <a:t>Überschrift eingeben.</a:t>
            </a:r>
            <a:br>
              <a:rPr lang="de-DE" dirty="0"/>
            </a:br>
            <a:r>
              <a:rPr lang="de-DE" dirty="0"/>
              <a:t>Maximal 2 Zeilen.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2E1E740-E01D-7EC8-0B54-B30FF624E7D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2000" y="6356351"/>
            <a:ext cx="360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100">
                <a:solidFill>
                  <a:srgbClr val="828480"/>
                </a:solidFill>
              </a:defRPr>
            </a:lvl1pPr>
          </a:lstStyle>
          <a:p>
            <a:fld id="{CE448EFE-27F1-4AD0-B71B-631361988682}" type="slidenum">
              <a:rPr lang="de-DE" smtClean="0"/>
              <a:pPr/>
              <a:t>‹№›</a:t>
            </a:fld>
            <a:endParaRPr lang="de-DE" dirty="0"/>
          </a:p>
        </p:txBody>
      </p:sp>
      <p:sp>
        <p:nvSpPr>
          <p:cNvPr id="5" name="Datumsplatzhalter 77872">
            <a:extLst>
              <a:ext uri="{FF2B5EF4-FFF2-40B4-BE49-F238E27FC236}">
                <a16:creationId xmlns:a16="http://schemas.microsoft.com/office/drawing/2014/main" id="{5794A0A6-FBC7-B0D0-65F9-B226526852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2000" y="6356351"/>
            <a:ext cx="79200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I 19.3.2026  I  Referat Holzmarkt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85075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>
            <a:extLst>
              <a:ext uri="{FF2B5EF4-FFF2-40B4-BE49-F238E27FC236}">
                <a16:creationId xmlns:a16="http://schemas.microsoft.com/office/drawing/2014/main" id="{2F870845-4F6C-7317-A4EC-F344FBDE8B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32000" y="2520000"/>
            <a:ext cx="8280000" cy="36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Редагування основного формату тексту</a:t>
            </a:r>
          </a:p>
          <a:p>
            <a:pPr lvl="1"/>
            <a:r>
              <a:rPr lang="de-DE" dirty="0"/>
              <a:t>Другий шар</a:t>
            </a:r>
          </a:p>
          <a:p>
            <a:pPr lvl="2"/>
            <a:r>
              <a:rPr lang="de-DE" dirty="0"/>
              <a:t>Третій рівень</a:t>
            </a:r>
          </a:p>
          <a:p>
            <a:pPr lvl="3"/>
            <a:r>
              <a:rPr lang="de-DE" dirty="0"/>
              <a:t>Четвертий рівень</a:t>
            </a:r>
          </a:p>
          <a:p>
            <a:pPr lvl="4"/>
            <a:r>
              <a:rPr lang="de-DE" dirty="0"/>
              <a:t>П'ятий рівень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6903B6-5D77-D5A4-9B19-29FA3CF450A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2000" y="6356351"/>
            <a:ext cx="360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100">
                <a:solidFill>
                  <a:srgbClr val="828480"/>
                </a:solidFill>
              </a:defRPr>
            </a:lvl1pPr>
          </a:lstStyle>
          <a:p>
            <a:fld id="{CE448EFE-27F1-4AD0-B71B-631361988682}" type="slidenum">
              <a:rPr lang="de-DE" smtClean="0"/>
              <a:t>‹№›</a:t>
            </a:fld>
            <a:endParaRPr lang="de-DE" dirty="0"/>
          </a:p>
        </p:txBody>
      </p:sp>
      <p:sp>
        <p:nvSpPr>
          <p:cNvPr id="6" name="Datumsplatzhalter 77872">
            <a:extLst>
              <a:ext uri="{FF2B5EF4-FFF2-40B4-BE49-F238E27FC236}">
                <a16:creationId xmlns:a16="http://schemas.microsoft.com/office/drawing/2014/main" id="{876EE9D8-B5C5-EAB1-AB8A-8C822E8C13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2000" y="6356351"/>
            <a:ext cx="79560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I 19.3.2026 I Відділ ринку деревини</a:t>
            </a:r>
            <a:endParaRPr lang="de-DE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6B1BF841-0BDF-D61B-FE2A-144A508E1E66}"/>
              </a:ext>
            </a:extLst>
          </p:cNvPr>
          <p:cNvSpPr/>
          <p:nvPr userDrawn="1"/>
        </p:nvSpPr>
        <p:spPr>
          <a:xfrm>
            <a:off x="9324594" y="289052"/>
            <a:ext cx="468052" cy="218360"/>
          </a:xfrm>
          <a:prstGeom prst="rect">
            <a:avLst/>
          </a:prstGeom>
          <a:solidFill>
            <a:srgbClr val="008444"/>
          </a:solidFill>
          <a:ln>
            <a:noFill/>
          </a:ln>
        </p:spPr>
        <p:txBody>
          <a:bodyPr lIns="0" tIns="0" rIns="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endParaRPr lang="de-DE" sz="1200">
              <a:latin typeface="+mn-lt"/>
            </a:endParaRP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8E4EF05E-E535-506E-CA48-1BE550BFABAB}"/>
              </a:ext>
            </a:extLst>
          </p:cNvPr>
          <p:cNvSpPr txBox="1"/>
          <p:nvPr userDrawn="1"/>
        </p:nvSpPr>
        <p:spPr>
          <a:xfrm>
            <a:off x="9324594" y="26733"/>
            <a:ext cx="1944216" cy="201524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l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Світ кольорів Вільної держави Саксонія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3600B3B7-7D42-A686-E9C2-D54721188CEC}"/>
              </a:ext>
            </a:extLst>
          </p:cNvPr>
          <p:cNvSpPr txBox="1"/>
          <p:nvPr userDrawn="1"/>
        </p:nvSpPr>
        <p:spPr>
          <a:xfrm>
            <a:off x="9868854" y="289053"/>
            <a:ext cx="751562" cy="224324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l"/>
            <a:r>
              <a:rPr lang="de-DE" sz="800" dirty="0">
                <a:solidFill>
                  <a:schemeClr val="bg1"/>
                </a:solidFill>
                <a:latin typeface="+mn-lt"/>
              </a:rPr>
              <a:t>Саксонський зелений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0F5DD081-15B6-8487-EB61-C996C9F5B913}"/>
              </a:ext>
            </a:extLst>
          </p:cNvPr>
          <p:cNvSpPr txBox="1"/>
          <p:nvPr userDrawn="1"/>
        </p:nvSpPr>
        <p:spPr>
          <a:xfrm>
            <a:off x="10676075" y="288813"/>
            <a:ext cx="279035" cy="224324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0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737D4A70-3941-0A62-030B-80545C66B6A8}"/>
              </a:ext>
            </a:extLst>
          </p:cNvPr>
          <p:cNvSpPr txBox="1"/>
          <p:nvPr userDrawn="1"/>
        </p:nvSpPr>
        <p:spPr>
          <a:xfrm>
            <a:off x="11009084" y="289425"/>
            <a:ext cx="279035" cy="224324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132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9BFDB6FC-BCC0-1C22-209D-F47E05AC778E}"/>
              </a:ext>
            </a:extLst>
          </p:cNvPr>
          <p:cNvSpPr txBox="1"/>
          <p:nvPr userDrawn="1"/>
        </p:nvSpPr>
        <p:spPr>
          <a:xfrm>
            <a:off x="11342092" y="289425"/>
            <a:ext cx="279035" cy="224324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68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4BFEC0B2-6C58-705C-6C9D-24684CB8B091}"/>
              </a:ext>
            </a:extLst>
          </p:cNvPr>
          <p:cNvSpPr/>
          <p:nvPr userDrawn="1"/>
        </p:nvSpPr>
        <p:spPr>
          <a:xfrm>
            <a:off x="9324594" y="543716"/>
            <a:ext cx="468052" cy="218360"/>
          </a:xfrm>
          <a:prstGeom prst="rect">
            <a:avLst/>
          </a:prstGeom>
          <a:solidFill>
            <a:srgbClr val="FFDC00"/>
          </a:solidFill>
          <a:ln>
            <a:noFill/>
          </a:ln>
        </p:spPr>
        <p:txBody>
          <a:bodyPr lIns="0" tIns="0" rIns="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endParaRPr lang="de-DE" sz="1200">
              <a:latin typeface="+mn-lt"/>
            </a:endParaRP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C5D5D394-0699-7D60-7655-AF068F6D043B}"/>
              </a:ext>
            </a:extLst>
          </p:cNvPr>
          <p:cNvSpPr txBox="1"/>
          <p:nvPr userDrawn="1"/>
        </p:nvSpPr>
        <p:spPr>
          <a:xfrm>
            <a:off x="9868854" y="543717"/>
            <a:ext cx="751562" cy="224324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l"/>
            <a:r>
              <a:rPr lang="de-DE" sz="800" dirty="0">
                <a:solidFill>
                  <a:schemeClr val="bg1"/>
                </a:solidFill>
                <a:latin typeface="+mn-lt"/>
              </a:rPr>
              <a:t>Саксонія жовта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254543F3-DADE-BAF4-D3A7-1CE80F50666A}"/>
              </a:ext>
            </a:extLst>
          </p:cNvPr>
          <p:cNvSpPr txBox="1"/>
          <p:nvPr userDrawn="1"/>
        </p:nvSpPr>
        <p:spPr>
          <a:xfrm>
            <a:off x="10676075" y="543477"/>
            <a:ext cx="279035" cy="224324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255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D87CF8A4-0C24-E4E0-399F-657ED0F2616F}"/>
              </a:ext>
            </a:extLst>
          </p:cNvPr>
          <p:cNvSpPr txBox="1"/>
          <p:nvPr userDrawn="1"/>
        </p:nvSpPr>
        <p:spPr>
          <a:xfrm>
            <a:off x="11009084" y="544089"/>
            <a:ext cx="279035" cy="224324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220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F92F36AA-9898-9056-97F8-71602BE5CF55}"/>
              </a:ext>
            </a:extLst>
          </p:cNvPr>
          <p:cNvSpPr txBox="1"/>
          <p:nvPr userDrawn="1"/>
        </p:nvSpPr>
        <p:spPr>
          <a:xfrm>
            <a:off x="11342092" y="544089"/>
            <a:ext cx="279035" cy="224324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0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6AEE8BBF-B37B-0EAD-A17F-400008018E0E}"/>
              </a:ext>
            </a:extLst>
          </p:cNvPr>
          <p:cNvSpPr/>
          <p:nvPr userDrawn="1"/>
        </p:nvSpPr>
        <p:spPr>
          <a:xfrm>
            <a:off x="9324594" y="795828"/>
            <a:ext cx="468052" cy="218360"/>
          </a:xfrm>
          <a:prstGeom prst="rect">
            <a:avLst/>
          </a:prstGeom>
          <a:solidFill>
            <a:srgbClr val="000000"/>
          </a:solidFill>
          <a:ln>
            <a:solidFill>
              <a:schemeClr val="bg1"/>
            </a:solidFill>
          </a:ln>
        </p:spPr>
        <p:txBody>
          <a:bodyPr lIns="0" tIns="0" rIns="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endParaRPr lang="de-DE" sz="1200">
              <a:latin typeface="+mn-lt"/>
            </a:endParaRP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9233D525-7F58-505F-9C53-BE7149149DF4}"/>
              </a:ext>
            </a:extLst>
          </p:cNvPr>
          <p:cNvSpPr txBox="1"/>
          <p:nvPr userDrawn="1"/>
        </p:nvSpPr>
        <p:spPr>
          <a:xfrm>
            <a:off x="9868854" y="795827"/>
            <a:ext cx="751562" cy="224324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l"/>
            <a:r>
              <a:rPr lang="de-DE" sz="800" dirty="0">
                <a:solidFill>
                  <a:schemeClr val="bg1"/>
                </a:solidFill>
                <a:latin typeface="+mn-lt"/>
              </a:rPr>
              <a:t>Чорний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F9833178-D3F5-EBC4-CEB7-F4F4E94A62EE}"/>
              </a:ext>
            </a:extLst>
          </p:cNvPr>
          <p:cNvSpPr txBox="1"/>
          <p:nvPr userDrawn="1"/>
        </p:nvSpPr>
        <p:spPr>
          <a:xfrm>
            <a:off x="10676075" y="795589"/>
            <a:ext cx="279035" cy="224324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239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624C9D1A-6DF0-6548-2971-159040CBEB3E}"/>
              </a:ext>
            </a:extLst>
          </p:cNvPr>
          <p:cNvSpPr txBox="1"/>
          <p:nvPr userDrawn="1"/>
        </p:nvSpPr>
        <p:spPr>
          <a:xfrm>
            <a:off x="11009084" y="796201"/>
            <a:ext cx="279035" cy="224324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125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6A09EE7D-341E-1668-F16C-F87062202901}"/>
              </a:ext>
            </a:extLst>
          </p:cNvPr>
          <p:cNvSpPr txBox="1"/>
          <p:nvPr userDrawn="1"/>
        </p:nvSpPr>
        <p:spPr>
          <a:xfrm>
            <a:off x="11342092" y="796201"/>
            <a:ext cx="279035" cy="224324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0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A2B303EE-DFA9-8962-F286-2F6F1ECCE10B}"/>
              </a:ext>
            </a:extLst>
          </p:cNvPr>
          <p:cNvSpPr/>
          <p:nvPr userDrawn="1"/>
        </p:nvSpPr>
        <p:spPr>
          <a:xfrm>
            <a:off x="9324594" y="3479084"/>
            <a:ext cx="468052" cy="218360"/>
          </a:xfrm>
          <a:prstGeom prst="rect">
            <a:avLst/>
          </a:prstGeom>
          <a:solidFill>
            <a:srgbClr val="00BDAC"/>
          </a:solidFill>
          <a:ln>
            <a:solidFill>
              <a:srgbClr val="98AFD7"/>
            </a:solidFill>
          </a:ln>
        </p:spPr>
        <p:txBody>
          <a:bodyPr lIns="0" tIns="0" rIns="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endParaRPr lang="de-DE" sz="1200">
              <a:latin typeface="+mn-lt"/>
            </a:endParaRP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EBDDFA98-7987-FD71-0359-1E89D52728BA}"/>
              </a:ext>
            </a:extLst>
          </p:cNvPr>
          <p:cNvSpPr txBox="1"/>
          <p:nvPr userDrawn="1"/>
        </p:nvSpPr>
        <p:spPr>
          <a:xfrm>
            <a:off x="9868854" y="3479085"/>
            <a:ext cx="751562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l"/>
            <a:r>
              <a:rPr lang="de-DE" sz="800" dirty="0">
                <a:solidFill>
                  <a:schemeClr val="bg1"/>
                </a:solidFill>
                <a:latin typeface="+mn-lt"/>
              </a:rPr>
              <a:t>Бірюзовий</a:t>
            </a: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3817F40D-6212-7B93-5968-EBCBEE386F4E}"/>
              </a:ext>
            </a:extLst>
          </p:cNvPr>
          <p:cNvSpPr txBox="1"/>
          <p:nvPr userDrawn="1"/>
        </p:nvSpPr>
        <p:spPr>
          <a:xfrm>
            <a:off x="10676075" y="3472399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0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DC8A71C3-6687-CA77-F00D-CA69345BB73D}"/>
              </a:ext>
            </a:extLst>
          </p:cNvPr>
          <p:cNvSpPr txBox="1"/>
          <p:nvPr userDrawn="1"/>
        </p:nvSpPr>
        <p:spPr>
          <a:xfrm>
            <a:off x="11009084" y="3473011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189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1" name="Textfeld 30">
            <a:extLst>
              <a:ext uri="{FF2B5EF4-FFF2-40B4-BE49-F238E27FC236}">
                <a16:creationId xmlns:a16="http://schemas.microsoft.com/office/drawing/2014/main" id="{2B1F2C72-165C-32BC-2750-B8481032C4F7}"/>
              </a:ext>
            </a:extLst>
          </p:cNvPr>
          <p:cNvSpPr txBox="1"/>
          <p:nvPr userDrawn="1"/>
        </p:nvSpPr>
        <p:spPr>
          <a:xfrm>
            <a:off x="11342092" y="3473011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172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2" name="Rechteck 31">
            <a:extLst>
              <a:ext uri="{FF2B5EF4-FFF2-40B4-BE49-F238E27FC236}">
                <a16:creationId xmlns:a16="http://schemas.microsoft.com/office/drawing/2014/main" id="{71B9A1C8-3D07-F76B-79A6-8FF30C6B5C9F}"/>
              </a:ext>
            </a:extLst>
          </p:cNvPr>
          <p:cNvSpPr/>
          <p:nvPr userDrawn="1"/>
        </p:nvSpPr>
        <p:spPr>
          <a:xfrm>
            <a:off x="9324594" y="3737160"/>
            <a:ext cx="468052" cy="218360"/>
          </a:xfrm>
          <a:prstGeom prst="rect">
            <a:avLst/>
          </a:prstGeom>
          <a:solidFill>
            <a:srgbClr val="26387D"/>
          </a:solidFill>
          <a:ln>
            <a:noFill/>
          </a:ln>
        </p:spPr>
        <p:txBody>
          <a:bodyPr lIns="0" tIns="0" rIns="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endParaRPr lang="de-DE" sz="1200">
              <a:latin typeface="+mn-lt"/>
            </a:endParaRPr>
          </a:p>
        </p:txBody>
      </p:sp>
      <p:sp>
        <p:nvSpPr>
          <p:cNvPr id="33" name="Textfeld 32">
            <a:extLst>
              <a:ext uri="{FF2B5EF4-FFF2-40B4-BE49-F238E27FC236}">
                <a16:creationId xmlns:a16="http://schemas.microsoft.com/office/drawing/2014/main" id="{DFC746BC-1C9B-0934-AF00-B97127274C29}"/>
              </a:ext>
            </a:extLst>
          </p:cNvPr>
          <p:cNvSpPr txBox="1"/>
          <p:nvPr userDrawn="1"/>
        </p:nvSpPr>
        <p:spPr>
          <a:xfrm>
            <a:off x="9868854" y="3730715"/>
            <a:ext cx="751562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l"/>
            <a:r>
              <a:rPr lang="de-DE" sz="800" dirty="0">
                <a:solidFill>
                  <a:schemeClr val="bg1"/>
                </a:solidFill>
                <a:latin typeface="+mn-lt"/>
              </a:rPr>
              <a:t>Бензин</a:t>
            </a:r>
          </a:p>
        </p:txBody>
      </p:sp>
      <p:sp>
        <p:nvSpPr>
          <p:cNvPr id="34" name="Textfeld 33">
            <a:extLst>
              <a:ext uri="{FF2B5EF4-FFF2-40B4-BE49-F238E27FC236}">
                <a16:creationId xmlns:a16="http://schemas.microsoft.com/office/drawing/2014/main" id="{A36BC6E7-6518-FB7C-7874-439E622B9825}"/>
              </a:ext>
            </a:extLst>
          </p:cNvPr>
          <p:cNvSpPr txBox="1"/>
          <p:nvPr userDrawn="1"/>
        </p:nvSpPr>
        <p:spPr>
          <a:xfrm>
            <a:off x="10676075" y="3730475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38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ACFBE68B-6D05-44D6-1A11-410B3CCECEC7}"/>
              </a:ext>
            </a:extLst>
          </p:cNvPr>
          <p:cNvSpPr txBox="1"/>
          <p:nvPr userDrawn="1"/>
        </p:nvSpPr>
        <p:spPr>
          <a:xfrm>
            <a:off x="11009084" y="3731087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56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8FA98CA6-9960-767D-AF02-5D9C86EACBDB}"/>
              </a:ext>
            </a:extLst>
          </p:cNvPr>
          <p:cNvSpPr txBox="1"/>
          <p:nvPr userDrawn="1"/>
        </p:nvSpPr>
        <p:spPr>
          <a:xfrm>
            <a:off x="11342092" y="3731087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125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7" name="Rechteck 36">
            <a:extLst>
              <a:ext uri="{FF2B5EF4-FFF2-40B4-BE49-F238E27FC236}">
                <a16:creationId xmlns:a16="http://schemas.microsoft.com/office/drawing/2014/main" id="{6A08C1FB-24FF-5AC5-9FF3-513C7F61FCD2}"/>
              </a:ext>
            </a:extLst>
          </p:cNvPr>
          <p:cNvSpPr/>
          <p:nvPr userDrawn="1"/>
        </p:nvSpPr>
        <p:spPr>
          <a:xfrm>
            <a:off x="9324594" y="3995236"/>
            <a:ext cx="468052" cy="218360"/>
          </a:xfrm>
          <a:prstGeom prst="rect">
            <a:avLst/>
          </a:prstGeom>
          <a:solidFill>
            <a:srgbClr val="3E2C7E"/>
          </a:solidFill>
          <a:ln>
            <a:noFill/>
          </a:ln>
        </p:spPr>
        <p:txBody>
          <a:bodyPr lIns="0" tIns="0" rIns="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endParaRPr lang="de-DE" sz="1200">
              <a:latin typeface="+mn-lt"/>
            </a:endParaRPr>
          </a:p>
        </p:txBody>
      </p:sp>
      <p:sp>
        <p:nvSpPr>
          <p:cNvPr id="38" name="Textfeld 37">
            <a:extLst>
              <a:ext uri="{FF2B5EF4-FFF2-40B4-BE49-F238E27FC236}">
                <a16:creationId xmlns:a16="http://schemas.microsoft.com/office/drawing/2014/main" id="{1287ACAE-5D71-2BE5-7C0D-E950355BC4D0}"/>
              </a:ext>
            </a:extLst>
          </p:cNvPr>
          <p:cNvSpPr txBox="1"/>
          <p:nvPr userDrawn="1"/>
        </p:nvSpPr>
        <p:spPr>
          <a:xfrm>
            <a:off x="9868854" y="3988791"/>
            <a:ext cx="751562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l"/>
            <a:r>
              <a:rPr lang="de-DE" sz="800" dirty="0">
                <a:solidFill>
                  <a:schemeClr val="bg1"/>
                </a:solidFill>
                <a:latin typeface="+mn-lt"/>
              </a:rPr>
              <a:t>Лаванда</a:t>
            </a:r>
          </a:p>
        </p:txBody>
      </p:sp>
      <p:sp>
        <p:nvSpPr>
          <p:cNvPr id="39" name="Textfeld 38">
            <a:extLst>
              <a:ext uri="{FF2B5EF4-FFF2-40B4-BE49-F238E27FC236}">
                <a16:creationId xmlns:a16="http://schemas.microsoft.com/office/drawing/2014/main" id="{3B75B39E-9947-645C-CD95-1BA2F33D5F85}"/>
              </a:ext>
            </a:extLst>
          </p:cNvPr>
          <p:cNvSpPr txBox="1"/>
          <p:nvPr userDrawn="1"/>
        </p:nvSpPr>
        <p:spPr>
          <a:xfrm>
            <a:off x="10676075" y="3988550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62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0" name="Textfeld 39">
            <a:extLst>
              <a:ext uri="{FF2B5EF4-FFF2-40B4-BE49-F238E27FC236}">
                <a16:creationId xmlns:a16="http://schemas.microsoft.com/office/drawing/2014/main" id="{28D5967F-6551-91BC-59E8-8319820ED083}"/>
              </a:ext>
            </a:extLst>
          </p:cNvPr>
          <p:cNvSpPr txBox="1"/>
          <p:nvPr userDrawn="1"/>
        </p:nvSpPr>
        <p:spPr>
          <a:xfrm>
            <a:off x="11009084" y="3989163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44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1" name="Textfeld 40">
            <a:extLst>
              <a:ext uri="{FF2B5EF4-FFF2-40B4-BE49-F238E27FC236}">
                <a16:creationId xmlns:a16="http://schemas.microsoft.com/office/drawing/2014/main" id="{ADF4E23F-2092-B448-7DFB-9B9F8A288A1D}"/>
              </a:ext>
            </a:extLst>
          </p:cNvPr>
          <p:cNvSpPr txBox="1"/>
          <p:nvPr userDrawn="1"/>
        </p:nvSpPr>
        <p:spPr>
          <a:xfrm>
            <a:off x="11342092" y="3989163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126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2" name="Rechteck 41">
            <a:extLst>
              <a:ext uri="{FF2B5EF4-FFF2-40B4-BE49-F238E27FC236}">
                <a16:creationId xmlns:a16="http://schemas.microsoft.com/office/drawing/2014/main" id="{A574497E-507D-3596-4DB1-24E8B7185A29}"/>
              </a:ext>
            </a:extLst>
          </p:cNvPr>
          <p:cNvSpPr/>
          <p:nvPr userDrawn="1"/>
        </p:nvSpPr>
        <p:spPr>
          <a:xfrm>
            <a:off x="9324594" y="4246627"/>
            <a:ext cx="468052" cy="218360"/>
          </a:xfrm>
          <a:prstGeom prst="rect">
            <a:avLst/>
          </a:prstGeom>
          <a:solidFill>
            <a:srgbClr val="672146"/>
          </a:solidFill>
          <a:ln>
            <a:noFill/>
          </a:ln>
        </p:spPr>
        <p:txBody>
          <a:bodyPr lIns="0" tIns="0" rIns="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endParaRPr lang="de-DE" sz="1200">
              <a:latin typeface="+mn-lt"/>
            </a:endParaRPr>
          </a:p>
        </p:txBody>
      </p:sp>
      <p:sp>
        <p:nvSpPr>
          <p:cNvPr id="43" name="Textfeld 42">
            <a:extLst>
              <a:ext uri="{FF2B5EF4-FFF2-40B4-BE49-F238E27FC236}">
                <a16:creationId xmlns:a16="http://schemas.microsoft.com/office/drawing/2014/main" id="{C2677187-7E36-CFFF-5240-7AEEC6C9DE9C}"/>
              </a:ext>
            </a:extLst>
          </p:cNvPr>
          <p:cNvSpPr txBox="1"/>
          <p:nvPr userDrawn="1"/>
        </p:nvSpPr>
        <p:spPr>
          <a:xfrm>
            <a:off x="9868854" y="4246627"/>
            <a:ext cx="751562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l"/>
            <a:r>
              <a:rPr lang="de-DE" sz="800" dirty="0">
                <a:solidFill>
                  <a:schemeClr val="bg1"/>
                </a:solidFill>
                <a:latin typeface="+mn-lt"/>
              </a:rPr>
              <a:t>Бордо</a:t>
            </a:r>
          </a:p>
        </p:txBody>
      </p:sp>
      <p:sp>
        <p:nvSpPr>
          <p:cNvPr id="44" name="Textfeld 43">
            <a:extLst>
              <a:ext uri="{FF2B5EF4-FFF2-40B4-BE49-F238E27FC236}">
                <a16:creationId xmlns:a16="http://schemas.microsoft.com/office/drawing/2014/main" id="{2453E9C4-E9E6-9821-A0FE-1E5396E725CC}"/>
              </a:ext>
            </a:extLst>
          </p:cNvPr>
          <p:cNvSpPr txBox="1"/>
          <p:nvPr userDrawn="1"/>
        </p:nvSpPr>
        <p:spPr>
          <a:xfrm>
            <a:off x="10676075" y="4239941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103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5" name="Textfeld 44">
            <a:extLst>
              <a:ext uri="{FF2B5EF4-FFF2-40B4-BE49-F238E27FC236}">
                <a16:creationId xmlns:a16="http://schemas.microsoft.com/office/drawing/2014/main" id="{B511EC22-403D-8614-321F-94E0156AB653}"/>
              </a:ext>
            </a:extLst>
          </p:cNvPr>
          <p:cNvSpPr txBox="1"/>
          <p:nvPr userDrawn="1"/>
        </p:nvSpPr>
        <p:spPr>
          <a:xfrm>
            <a:off x="11009084" y="4240554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33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6" name="Textfeld 45">
            <a:extLst>
              <a:ext uri="{FF2B5EF4-FFF2-40B4-BE49-F238E27FC236}">
                <a16:creationId xmlns:a16="http://schemas.microsoft.com/office/drawing/2014/main" id="{6497B60F-5A48-5974-892D-893F85AB35E2}"/>
              </a:ext>
            </a:extLst>
          </p:cNvPr>
          <p:cNvSpPr txBox="1"/>
          <p:nvPr userDrawn="1"/>
        </p:nvSpPr>
        <p:spPr>
          <a:xfrm>
            <a:off x="11342092" y="4240554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70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7" name="Rechteck 46">
            <a:extLst>
              <a:ext uri="{FF2B5EF4-FFF2-40B4-BE49-F238E27FC236}">
                <a16:creationId xmlns:a16="http://schemas.microsoft.com/office/drawing/2014/main" id="{7D0667B5-4822-9DF7-1402-9B8AC8FA6EA0}"/>
              </a:ext>
            </a:extLst>
          </p:cNvPr>
          <p:cNvSpPr/>
          <p:nvPr userDrawn="1"/>
        </p:nvSpPr>
        <p:spPr>
          <a:xfrm>
            <a:off x="9324594" y="4504703"/>
            <a:ext cx="468052" cy="218360"/>
          </a:xfrm>
          <a:prstGeom prst="rect">
            <a:avLst/>
          </a:prstGeom>
          <a:solidFill>
            <a:srgbClr val="9BBD26"/>
          </a:solidFill>
          <a:ln>
            <a:noFill/>
          </a:ln>
        </p:spPr>
        <p:txBody>
          <a:bodyPr lIns="0" tIns="0" rIns="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endParaRPr lang="de-DE" sz="1200">
              <a:latin typeface="+mn-lt"/>
            </a:endParaRPr>
          </a:p>
        </p:txBody>
      </p:sp>
      <p:sp>
        <p:nvSpPr>
          <p:cNvPr id="48" name="Textfeld 47">
            <a:extLst>
              <a:ext uri="{FF2B5EF4-FFF2-40B4-BE49-F238E27FC236}">
                <a16:creationId xmlns:a16="http://schemas.microsoft.com/office/drawing/2014/main" id="{B26292A5-7E17-D65D-FF6E-5ED847CE3963}"/>
              </a:ext>
            </a:extLst>
          </p:cNvPr>
          <p:cNvSpPr txBox="1"/>
          <p:nvPr userDrawn="1"/>
        </p:nvSpPr>
        <p:spPr>
          <a:xfrm>
            <a:off x="9868854" y="4498257"/>
            <a:ext cx="751562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l"/>
            <a:r>
              <a:rPr lang="de-DE" sz="800" dirty="0">
                <a:solidFill>
                  <a:schemeClr val="bg1"/>
                </a:solidFill>
                <a:latin typeface="+mn-lt"/>
              </a:rPr>
              <a:t>Лаймовий зелений</a:t>
            </a:r>
          </a:p>
        </p:txBody>
      </p:sp>
      <p:sp>
        <p:nvSpPr>
          <p:cNvPr id="49" name="Textfeld 48">
            <a:extLst>
              <a:ext uri="{FF2B5EF4-FFF2-40B4-BE49-F238E27FC236}">
                <a16:creationId xmlns:a16="http://schemas.microsoft.com/office/drawing/2014/main" id="{678DB5E9-7CFA-3940-DD2F-64A276C9C189}"/>
              </a:ext>
            </a:extLst>
          </p:cNvPr>
          <p:cNvSpPr txBox="1"/>
          <p:nvPr userDrawn="1"/>
        </p:nvSpPr>
        <p:spPr>
          <a:xfrm>
            <a:off x="10676075" y="4498017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155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0" name="Textfeld 49">
            <a:extLst>
              <a:ext uri="{FF2B5EF4-FFF2-40B4-BE49-F238E27FC236}">
                <a16:creationId xmlns:a16="http://schemas.microsoft.com/office/drawing/2014/main" id="{D0FE6F89-1B26-DB36-00A9-D5AA52AFB254}"/>
              </a:ext>
            </a:extLst>
          </p:cNvPr>
          <p:cNvSpPr txBox="1"/>
          <p:nvPr userDrawn="1"/>
        </p:nvSpPr>
        <p:spPr>
          <a:xfrm>
            <a:off x="11009084" y="4498630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189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1" name="Textfeld 50">
            <a:extLst>
              <a:ext uri="{FF2B5EF4-FFF2-40B4-BE49-F238E27FC236}">
                <a16:creationId xmlns:a16="http://schemas.microsoft.com/office/drawing/2014/main" id="{77F10B53-9C75-BFDA-6553-506299574128}"/>
              </a:ext>
            </a:extLst>
          </p:cNvPr>
          <p:cNvSpPr txBox="1"/>
          <p:nvPr userDrawn="1"/>
        </p:nvSpPr>
        <p:spPr>
          <a:xfrm>
            <a:off x="11342092" y="4498630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38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2" name="Rechteck 51">
            <a:extLst>
              <a:ext uri="{FF2B5EF4-FFF2-40B4-BE49-F238E27FC236}">
                <a16:creationId xmlns:a16="http://schemas.microsoft.com/office/drawing/2014/main" id="{EBFFFFE0-ECB5-6444-5991-4A872C5399E9}"/>
              </a:ext>
            </a:extLst>
          </p:cNvPr>
          <p:cNvSpPr/>
          <p:nvPr userDrawn="1"/>
        </p:nvSpPr>
        <p:spPr>
          <a:xfrm>
            <a:off x="9324594" y="4762779"/>
            <a:ext cx="468052" cy="218360"/>
          </a:xfrm>
          <a:prstGeom prst="rect">
            <a:avLst/>
          </a:prstGeom>
          <a:solidFill>
            <a:srgbClr val="747678"/>
          </a:solidFill>
          <a:ln>
            <a:noFill/>
          </a:ln>
        </p:spPr>
        <p:txBody>
          <a:bodyPr lIns="0" tIns="0" rIns="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endParaRPr lang="de-DE" sz="1200">
              <a:latin typeface="+mn-lt"/>
            </a:endParaRPr>
          </a:p>
        </p:txBody>
      </p:sp>
      <p:sp>
        <p:nvSpPr>
          <p:cNvPr id="53" name="Textfeld 52">
            <a:extLst>
              <a:ext uri="{FF2B5EF4-FFF2-40B4-BE49-F238E27FC236}">
                <a16:creationId xmlns:a16="http://schemas.microsoft.com/office/drawing/2014/main" id="{E9BDAB23-58FE-111D-7A3F-29563F3B7290}"/>
              </a:ext>
            </a:extLst>
          </p:cNvPr>
          <p:cNvSpPr txBox="1"/>
          <p:nvPr userDrawn="1"/>
        </p:nvSpPr>
        <p:spPr>
          <a:xfrm>
            <a:off x="9868854" y="4756333"/>
            <a:ext cx="751562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l"/>
            <a:r>
              <a:rPr lang="de-DE" sz="800" dirty="0">
                <a:solidFill>
                  <a:schemeClr val="bg1"/>
                </a:solidFill>
                <a:latin typeface="+mn-lt"/>
              </a:rPr>
              <a:t>Темно-сірий</a:t>
            </a:r>
          </a:p>
        </p:txBody>
      </p:sp>
      <p:sp>
        <p:nvSpPr>
          <p:cNvPr id="54" name="Textfeld 53">
            <a:extLst>
              <a:ext uri="{FF2B5EF4-FFF2-40B4-BE49-F238E27FC236}">
                <a16:creationId xmlns:a16="http://schemas.microsoft.com/office/drawing/2014/main" id="{7E3CD5FD-FCAD-EC41-F629-9BD9E91C76EB}"/>
              </a:ext>
            </a:extLst>
          </p:cNvPr>
          <p:cNvSpPr txBox="1"/>
          <p:nvPr userDrawn="1"/>
        </p:nvSpPr>
        <p:spPr>
          <a:xfrm>
            <a:off x="10676075" y="4756093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116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5" name="Textfeld 54">
            <a:extLst>
              <a:ext uri="{FF2B5EF4-FFF2-40B4-BE49-F238E27FC236}">
                <a16:creationId xmlns:a16="http://schemas.microsoft.com/office/drawing/2014/main" id="{637B5F70-B8BA-5AA3-0BE3-4747C36A3396}"/>
              </a:ext>
            </a:extLst>
          </p:cNvPr>
          <p:cNvSpPr txBox="1"/>
          <p:nvPr userDrawn="1"/>
        </p:nvSpPr>
        <p:spPr>
          <a:xfrm>
            <a:off x="11009084" y="4756706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118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6" name="Textfeld 55">
            <a:extLst>
              <a:ext uri="{FF2B5EF4-FFF2-40B4-BE49-F238E27FC236}">
                <a16:creationId xmlns:a16="http://schemas.microsoft.com/office/drawing/2014/main" id="{DCC6E5F9-968E-39A1-D5F6-7635B741D9B7}"/>
              </a:ext>
            </a:extLst>
          </p:cNvPr>
          <p:cNvSpPr txBox="1"/>
          <p:nvPr userDrawn="1"/>
        </p:nvSpPr>
        <p:spPr>
          <a:xfrm>
            <a:off x="11342092" y="4756706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120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7" name="Rechteck 56">
            <a:extLst>
              <a:ext uri="{FF2B5EF4-FFF2-40B4-BE49-F238E27FC236}">
                <a16:creationId xmlns:a16="http://schemas.microsoft.com/office/drawing/2014/main" id="{29D08632-1A27-0535-8C60-325A87B0F556}"/>
              </a:ext>
            </a:extLst>
          </p:cNvPr>
          <p:cNvSpPr/>
          <p:nvPr userDrawn="1"/>
        </p:nvSpPr>
        <p:spPr>
          <a:xfrm>
            <a:off x="9324594" y="1067277"/>
            <a:ext cx="468052" cy="2183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lIns="0" tIns="0" rIns="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endParaRPr lang="de-DE" sz="1200">
              <a:latin typeface="+mn-lt"/>
            </a:endParaRPr>
          </a:p>
        </p:txBody>
      </p:sp>
      <p:sp>
        <p:nvSpPr>
          <p:cNvPr id="58" name="Textfeld 57">
            <a:extLst>
              <a:ext uri="{FF2B5EF4-FFF2-40B4-BE49-F238E27FC236}">
                <a16:creationId xmlns:a16="http://schemas.microsoft.com/office/drawing/2014/main" id="{1C6BA803-9AE4-E94A-FAA8-86F4068A486B}"/>
              </a:ext>
            </a:extLst>
          </p:cNvPr>
          <p:cNvSpPr txBox="1"/>
          <p:nvPr userDrawn="1"/>
        </p:nvSpPr>
        <p:spPr>
          <a:xfrm>
            <a:off x="9868854" y="1067278"/>
            <a:ext cx="751562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l"/>
            <a:r>
              <a:rPr lang="de-DE" sz="800" dirty="0">
                <a:solidFill>
                  <a:schemeClr val="bg1"/>
                </a:solidFill>
                <a:latin typeface="+mn-lt"/>
              </a:rPr>
              <a:t>білий</a:t>
            </a:r>
          </a:p>
        </p:txBody>
      </p:sp>
      <p:sp>
        <p:nvSpPr>
          <p:cNvPr id="59" name="Textfeld 58">
            <a:extLst>
              <a:ext uri="{FF2B5EF4-FFF2-40B4-BE49-F238E27FC236}">
                <a16:creationId xmlns:a16="http://schemas.microsoft.com/office/drawing/2014/main" id="{49E18E25-6E7E-B7EA-B6B9-0AE3131E7F66}"/>
              </a:ext>
            </a:extLst>
          </p:cNvPr>
          <p:cNvSpPr txBox="1"/>
          <p:nvPr userDrawn="1"/>
        </p:nvSpPr>
        <p:spPr>
          <a:xfrm>
            <a:off x="10676075" y="1060591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244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0" name="Textfeld 59">
            <a:extLst>
              <a:ext uri="{FF2B5EF4-FFF2-40B4-BE49-F238E27FC236}">
                <a16:creationId xmlns:a16="http://schemas.microsoft.com/office/drawing/2014/main" id="{7C264373-F3B9-E465-446B-A9408208C55D}"/>
              </a:ext>
            </a:extLst>
          </p:cNvPr>
          <p:cNvSpPr txBox="1"/>
          <p:nvPr userDrawn="1"/>
        </p:nvSpPr>
        <p:spPr>
          <a:xfrm>
            <a:off x="11009084" y="1061205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239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1" name="Textfeld 60">
            <a:extLst>
              <a:ext uri="{FF2B5EF4-FFF2-40B4-BE49-F238E27FC236}">
                <a16:creationId xmlns:a16="http://schemas.microsoft.com/office/drawing/2014/main" id="{0EEE378C-C146-6C39-B1A5-667ACC90CAC9}"/>
              </a:ext>
            </a:extLst>
          </p:cNvPr>
          <p:cNvSpPr txBox="1"/>
          <p:nvPr userDrawn="1"/>
        </p:nvSpPr>
        <p:spPr>
          <a:xfrm>
            <a:off x="11342092" y="1061205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155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2" name="Rechteck 61">
            <a:extLst>
              <a:ext uri="{FF2B5EF4-FFF2-40B4-BE49-F238E27FC236}">
                <a16:creationId xmlns:a16="http://schemas.microsoft.com/office/drawing/2014/main" id="{73012A87-6079-8BA4-2681-8BC62BF815DB}"/>
              </a:ext>
            </a:extLst>
          </p:cNvPr>
          <p:cNvSpPr/>
          <p:nvPr userDrawn="1"/>
        </p:nvSpPr>
        <p:spPr>
          <a:xfrm>
            <a:off x="9324594" y="1332252"/>
            <a:ext cx="468052" cy="218360"/>
          </a:xfrm>
          <a:prstGeom prst="rect">
            <a:avLst/>
          </a:prstGeom>
          <a:solidFill>
            <a:srgbClr val="002664"/>
          </a:solidFill>
          <a:ln>
            <a:noFill/>
          </a:ln>
        </p:spPr>
        <p:txBody>
          <a:bodyPr lIns="0" tIns="0" rIns="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endParaRPr lang="de-DE" sz="1200">
              <a:latin typeface="+mn-lt"/>
            </a:endParaRPr>
          </a:p>
        </p:txBody>
      </p:sp>
      <p:sp>
        <p:nvSpPr>
          <p:cNvPr id="63" name="Textfeld 62">
            <a:extLst>
              <a:ext uri="{FF2B5EF4-FFF2-40B4-BE49-F238E27FC236}">
                <a16:creationId xmlns:a16="http://schemas.microsoft.com/office/drawing/2014/main" id="{7EF71A5E-6424-14A3-DC88-8B27E8AA5BEF}"/>
              </a:ext>
            </a:extLst>
          </p:cNvPr>
          <p:cNvSpPr txBox="1"/>
          <p:nvPr userDrawn="1"/>
        </p:nvSpPr>
        <p:spPr>
          <a:xfrm>
            <a:off x="9868854" y="1332251"/>
            <a:ext cx="751562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l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Поліцейський синій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4" name="Textfeld 63">
            <a:extLst>
              <a:ext uri="{FF2B5EF4-FFF2-40B4-BE49-F238E27FC236}">
                <a16:creationId xmlns:a16="http://schemas.microsoft.com/office/drawing/2014/main" id="{27CF0633-3B5F-35AB-EAA8-EBABCA27FB93}"/>
              </a:ext>
            </a:extLst>
          </p:cNvPr>
          <p:cNvSpPr txBox="1"/>
          <p:nvPr userDrawn="1"/>
        </p:nvSpPr>
        <p:spPr>
          <a:xfrm>
            <a:off x="10676075" y="1325566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0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5" name="Textfeld 64">
            <a:extLst>
              <a:ext uri="{FF2B5EF4-FFF2-40B4-BE49-F238E27FC236}">
                <a16:creationId xmlns:a16="http://schemas.microsoft.com/office/drawing/2014/main" id="{A83B5DE8-266B-3B6B-4177-482F3F43D8C4}"/>
              </a:ext>
            </a:extLst>
          </p:cNvPr>
          <p:cNvSpPr txBox="1"/>
          <p:nvPr userDrawn="1"/>
        </p:nvSpPr>
        <p:spPr>
          <a:xfrm>
            <a:off x="11009084" y="1326179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38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6" name="Textfeld 65">
            <a:extLst>
              <a:ext uri="{FF2B5EF4-FFF2-40B4-BE49-F238E27FC236}">
                <a16:creationId xmlns:a16="http://schemas.microsoft.com/office/drawing/2014/main" id="{4D702078-48BB-0297-94BB-A8CAA912DCD4}"/>
              </a:ext>
            </a:extLst>
          </p:cNvPr>
          <p:cNvSpPr txBox="1"/>
          <p:nvPr userDrawn="1"/>
        </p:nvSpPr>
        <p:spPr>
          <a:xfrm>
            <a:off x="11342092" y="1326179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100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7" name="Rechteck 66">
            <a:extLst>
              <a:ext uri="{FF2B5EF4-FFF2-40B4-BE49-F238E27FC236}">
                <a16:creationId xmlns:a16="http://schemas.microsoft.com/office/drawing/2014/main" id="{D70F7501-8A3F-4365-85E5-AA5ED18C77DE}"/>
              </a:ext>
            </a:extLst>
          </p:cNvPr>
          <p:cNvSpPr/>
          <p:nvPr userDrawn="1"/>
        </p:nvSpPr>
        <p:spPr>
          <a:xfrm>
            <a:off x="9324594" y="1603712"/>
            <a:ext cx="468052" cy="218360"/>
          </a:xfrm>
          <a:prstGeom prst="rect">
            <a:avLst/>
          </a:prstGeom>
          <a:solidFill>
            <a:srgbClr val="006751"/>
          </a:solidFill>
          <a:ln>
            <a:noFill/>
          </a:ln>
        </p:spPr>
        <p:txBody>
          <a:bodyPr lIns="0" tIns="0" rIns="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endParaRPr lang="de-DE" sz="1200">
              <a:latin typeface="+mn-lt"/>
            </a:endParaRPr>
          </a:p>
        </p:txBody>
      </p:sp>
      <p:sp>
        <p:nvSpPr>
          <p:cNvPr id="68" name="Textfeld 67">
            <a:extLst>
              <a:ext uri="{FF2B5EF4-FFF2-40B4-BE49-F238E27FC236}">
                <a16:creationId xmlns:a16="http://schemas.microsoft.com/office/drawing/2014/main" id="{FE61F740-90A0-9C7B-F926-5018756D57BC}"/>
              </a:ext>
            </a:extLst>
          </p:cNvPr>
          <p:cNvSpPr txBox="1"/>
          <p:nvPr userDrawn="1"/>
        </p:nvSpPr>
        <p:spPr>
          <a:xfrm>
            <a:off x="9868854" y="1603713"/>
            <a:ext cx="751562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l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Темно-зелений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69" name="Textfeld 68">
            <a:extLst>
              <a:ext uri="{FF2B5EF4-FFF2-40B4-BE49-F238E27FC236}">
                <a16:creationId xmlns:a16="http://schemas.microsoft.com/office/drawing/2014/main" id="{05C3FF6C-CB53-BD51-AC55-8D99CE5BA5F0}"/>
              </a:ext>
            </a:extLst>
          </p:cNvPr>
          <p:cNvSpPr txBox="1"/>
          <p:nvPr userDrawn="1"/>
        </p:nvSpPr>
        <p:spPr>
          <a:xfrm>
            <a:off x="10676075" y="1597027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0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0" name="Textfeld 69">
            <a:extLst>
              <a:ext uri="{FF2B5EF4-FFF2-40B4-BE49-F238E27FC236}">
                <a16:creationId xmlns:a16="http://schemas.microsoft.com/office/drawing/2014/main" id="{FF0D2D55-3C96-6917-AFE2-14A9049C0BEA}"/>
              </a:ext>
            </a:extLst>
          </p:cNvPr>
          <p:cNvSpPr txBox="1"/>
          <p:nvPr userDrawn="1"/>
        </p:nvSpPr>
        <p:spPr>
          <a:xfrm>
            <a:off x="11009084" y="1597639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103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1" name="Textfeld 70">
            <a:extLst>
              <a:ext uri="{FF2B5EF4-FFF2-40B4-BE49-F238E27FC236}">
                <a16:creationId xmlns:a16="http://schemas.microsoft.com/office/drawing/2014/main" id="{66731EE2-A2FF-A880-F380-F7C70B2E9201}"/>
              </a:ext>
            </a:extLst>
          </p:cNvPr>
          <p:cNvSpPr txBox="1"/>
          <p:nvPr userDrawn="1"/>
        </p:nvSpPr>
        <p:spPr>
          <a:xfrm>
            <a:off x="11342092" y="1597639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81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2" name="Rechteck 71">
            <a:extLst>
              <a:ext uri="{FF2B5EF4-FFF2-40B4-BE49-F238E27FC236}">
                <a16:creationId xmlns:a16="http://schemas.microsoft.com/office/drawing/2014/main" id="{E75E33B1-ADC7-8CA9-5A07-697BF817902B}"/>
              </a:ext>
            </a:extLst>
          </p:cNvPr>
          <p:cNvSpPr/>
          <p:nvPr userDrawn="1"/>
        </p:nvSpPr>
        <p:spPr>
          <a:xfrm>
            <a:off x="9324594" y="1880540"/>
            <a:ext cx="468052" cy="218360"/>
          </a:xfrm>
          <a:prstGeom prst="rect">
            <a:avLst/>
          </a:prstGeom>
          <a:solidFill>
            <a:srgbClr val="69BE28"/>
          </a:solidFill>
          <a:ln>
            <a:noFill/>
          </a:ln>
        </p:spPr>
        <p:txBody>
          <a:bodyPr lIns="0" tIns="0" rIns="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endParaRPr lang="de-DE" sz="1200">
              <a:latin typeface="+mn-lt"/>
            </a:endParaRPr>
          </a:p>
        </p:txBody>
      </p:sp>
      <p:sp>
        <p:nvSpPr>
          <p:cNvPr id="73" name="Textfeld 72">
            <a:extLst>
              <a:ext uri="{FF2B5EF4-FFF2-40B4-BE49-F238E27FC236}">
                <a16:creationId xmlns:a16="http://schemas.microsoft.com/office/drawing/2014/main" id="{8A16EF13-2F76-4439-9E9E-9ADCEDAA19DC}"/>
              </a:ext>
            </a:extLst>
          </p:cNvPr>
          <p:cNvSpPr txBox="1"/>
          <p:nvPr userDrawn="1"/>
        </p:nvSpPr>
        <p:spPr>
          <a:xfrm>
            <a:off x="9868854" y="1880541"/>
            <a:ext cx="751562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l"/>
            <a:r>
              <a:rPr lang="de-DE" sz="800" dirty="0">
                <a:solidFill>
                  <a:schemeClr val="bg1"/>
                </a:solidFill>
                <a:latin typeface="+mn-lt"/>
              </a:rPr>
              <a:t>Світло-зелений</a:t>
            </a:r>
          </a:p>
        </p:txBody>
      </p:sp>
      <p:sp>
        <p:nvSpPr>
          <p:cNvPr id="74" name="Textfeld 73">
            <a:extLst>
              <a:ext uri="{FF2B5EF4-FFF2-40B4-BE49-F238E27FC236}">
                <a16:creationId xmlns:a16="http://schemas.microsoft.com/office/drawing/2014/main" id="{9FC64B07-7587-7370-6DB0-24018EFADBAF}"/>
              </a:ext>
            </a:extLst>
          </p:cNvPr>
          <p:cNvSpPr txBox="1"/>
          <p:nvPr userDrawn="1"/>
        </p:nvSpPr>
        <p:spPr>
          <a:xfrm>
            <a:off x="10676075" y="1873854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105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5" name="Textfeld 74">
            <a:extLst>
              <a:ext uri="{FF2B5EF4-FFF2-40B4-BE49-F238E27FC236}">
                <a16:creationId xmlns:a16="http://schemas.microsoft.com/office/drawing/2014/main" id="{A3B22AA8-0C17-BB86-377F-1C84AE10ECA1}"/>
              </a:ext>
            </a:extLst>
          </p:cNvPr>
          <p:cNvSpPr txBox="1"/>
          <p:nvPr userDrawn="1"/>
        </p:nvSpPr>
        <p:spPr>
          <a:xfrm>
            <a:off x="11009084" y="1874467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190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6" name="Textfeld 75">
            <a:extLst>
              <a:ext uri="{FF2B5EF4-FFF2-40B4-BE49-F238E27FC236}">
                <a16:creationId xmlns:a16="http://schemas.microsoft.com/office/drawing/2014/main" id="{BFACF0D2-611B-FFD6-40F7-E147EAE973F2}"/>
              </a:ext>
            </a:extLst>
          </p:cNvPr>
          <p:cNvSpPr txBox="1"/>
          <p:nvPr userDrawn="1"/>
        </p:nvSpPr>
        <p:spPr>
          <a:xfrm>
            <a:off x="11342092" y="1874467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40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7" name="Rechteck 76">
            <a:extLst>
              <a:ext uri="{FF2B5EF4-FFF2-40B4-BE49-F238E27FC236}">
                <a16:creationId xmlns:a16="http://schemas.microsoft.com/office/drawing/2014/main" id="{739C7DE0-1702-7C66-2A91-AE1FE356C2E2}"/>
              </a:ext>
            </a:extLst>
          </p:cNvPr>
          <p:cNvSpPr/>
          <p:nvPr userDrawn="1"/>
        </p:nvSpPr>
        <p:spPr>
          <a:xfrm>
            <a:off x="9324594" y="2145515"/>
            <a:ext cx="468052" cy="218360"/>
          </a:xfrm>
          <a:prstGeom prst="rect">
            <a:avLst/>
          </a:prstGeom>
          <a:solidFill>
            <a:srgbClr val="F8DE6E"/>
          </a:solidFill>
          <a:ln>
            <a:noFill/>
          </a:ln>
        </p:spPr>
        <p:txBody>
          <a:bodyPr lIns="0" tIns="0" rIns="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endParaRPr lang="de-DE" sz="1200">
              <a:latin typeface="+mn-lt"/>
            </a:endParaRPr>
          </a:p>
        </p:txBody>
      </p:sp>
      <p:sp>
        <p:nvSpPr>
          <p:cNvPr id="78" name="Textfeld 77">
            <a:extLst>
              <a:ext uri="{FF2B5EF4-FFF2-40B4-BE49-F238E27FC236}">
                <a16:creationId xmlns:a16="http://schemas.microsoft.com/office/drawing/2014/main" id="{86F5D3D2-520B-B097-6BE1-4E4DE9E52AD6}"/>
              </a:ext>
            </a:extLst>
          </p:cNvPr>
          <p:cNvSpPr txBox="1"/>
          <p:nvPr userDrawn="1"/>
        </p:nvSpPr>
        <p:spPr>
          <a:xfrm>
            <a:off x="9868854" y="2145515"/>
            <a:ext cx="751562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l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Світло-жовтий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9" name="Textfeld 78">
            <a:extLst>
              <a:ext uri="{FF2B5EF4-FFF2-40B4-BE49-F238E27FC236}">
                <a16:creationId xmlns:a16="http://schemas.microsoft.com/office/drawing/2014/main" id="{91FB8C04-25FC-CB0A-175C-0C7CFECFC506}"/>
              </a:ext>
            </a:extLst>
          </p:cNvPr>
          <p:cNvSpPr txBox="1"/>
          <p:nvPr userDrawn="1"/>
        </p:nvSpPr>
        <p:spPr>
          <a:xfrm>
            <a:off x="10676075" y="2138829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248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0" name="Textfeld 79">
            <a:extLst>
              <a:ext uri="{FF2B5EF4-FFF2-40B4-BE49-F238E27FC236}">
                <a16:creationId xmlns:a16="http://schemas.microsoft.com/office/drawing/2014/main" id="{C9746812-7AF5-B80C-942C-21994845AFF7}"/>
              </a:ext>
            </a:extLst>
          </p:cNvPr>
          <p:cNvSpPr txBox="1"/>
          <p:nvPr userDrawn="1"/>
        </p:nvSpPr>
        <p:spPr>
          <a:xfrm>
            <a:off x="11009084" y="2139442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222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1" name="Textfeld 80">
            <a:extLst>
              <a:ext uri="{FF2B5EF4-FFF2-40B4-BE49-F238E27FC236}">
                <a16:creationId xmlns:a16="http://schemas.microsoft.com/office/drawing/2014/main" id="{60795E2E-985C-C887-DF52-5A80FF772A33}"/>
              </a:ext>
            </a:extLst>
          </p:cNvPr>
          <p:cNvSpPr txBox="1"/>
          <p:nvPr userDrawn="1"/>
        </p:nvSpPr>
        <p:spPr>
          <a:xfrm>
            <a:off x="11342092" y="2139442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dirty="0">
                <a:solidFill>
                  <a:schemeClr val="bg1"/>
                </a:solidFill>
                <a:latin typeface="+mn-lt"/>
              </a:rPr>
              <a:t>110</a:t>
            </a:r>
          </a:p>
        </p:txBody>
      </p:sp>
      <p:sp>
        <p:nvSpPr>
          <p:cNvPr id="82" name="Rechteck 81">
            <a:extLst>
              <a:ext uri="{FF2B5EF4-FFF2-40B4-BE49-F238E27FC236}">
                <a16:creationId xmlns:a16="http://schemas.microsoft.com/office/drawing/2014/main" id="{06035D2A-BC65-CA2D-E79D-AB5CFCD29FB6}"/>
              </a:ext>
            </a:extLst>
          </p:cNvPr>
          <p:cNvSpPr/>
          <p:nvPr userDrawn="1"/>
        </p:nvSpPr>
        <p:spPr>
          <a:xfrm>
            <a:off x="9319214" y="2410289"/>
            <a:ext cx="468052" cy="218360"/>
          </a:xfrm>
          <a:prstGeom prst="rect">
            <a:avLst/>
          </a:prstGeom>
          <a:solidFill>
            <a:srgbClr val="0082C4"/>
          </a:solidFill>
          <a:ln>
            <a:noFill/>
          </a:ln>
        </p:spPr>
        <p:txBody>
          <a:bodyPr lIns="0" tIns="0" rIns="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endParaRPr lang="de-DE" sz="1200">
              <a:latin typeface="+mn-lt"/>
            </a:endParaRPr>
          </a:p>
        </p:txBody>
      </p:sp>
      <p:sp>
        <p:nvSpPr>
          <p:cNvPr id="83" name="Textfeld 82">
            <a:extLst>
              <a:ext uri="{FF2B5EF4-FFF2-40B4-BE49-F238E27FC236}">
                <a16:creationId xmlns:a16="http://schemas.microsoft.com/office/drawing/2014/main" id="{F95E3280-377B-CFA6-843C-64D7ECD4C154}"/>
              </a:ext>
            </a:extLst>
          </p:cNvPr>
          <p:cNvSpPr txBox="1"/>
          <p:nvPr userDrawn="1"/>
        </p:nvSpPr>
        <p:spPr>
          <a:xfrm>
            <a:off x="9868854" y="2416975"/>
            <a:ext cx="751562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l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Світло-блакитний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4" name="Textfeld 83">
            <a:extLst>
              <a:ext uri="{FF2B5EF4-FFF2-40B4-BE49-F238E27FC236}">
                <a16:creationId xmlns:a16="http://schemas.microsoft.com/office/drawing/2014/main" id="{DB1A843F-6267-237F-E38F-0BF8D6F5F7E9}"/>
              </a:ext>
            </a:extLst>
          </p:cNvPr>
          <p:cNvSpPr txBox="1"/>
          <p:nvPr userDrawn="1"/>
        </p:nvSpPr>
        <p:spPr>
          <a:xfrm>
            <a:off x="10676075" y="2410290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90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5" name="Textfeld 84">
            <a:extLst>
              <a:ext uri="{FF2B5EF4-FFF2-40B4-BE49-F238E27FC236}">
                <a16:creationId xmlns:a16="http://schemas.microsoft.com/office/drawing/2014/main" id="{7B3F5592-A09E-0137-6BA6-82B82957517F}"/>
              </a:ext>
            </a:extLst>
          </p:cNvPr>
          <p:cNvSpPr txBox="1"/>
          <p:nvPr userDrawn="1"/>
        </p:nvSpPr>
        <p:spPr>
          <a:xfrm>
            <a:off x="11009084" y="2410903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35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6" name="Textfeld 85">
            <a:extLst>
              <a:ext uri="{FF2B5EF4-FFF2-40B4-BE49-F238E27FC236}">
                <a16:creationId xmlns:a16="http://schemas.microsoft.com/office/drawing/2014/main" id="{30B739B5-A79B-D97E-120F-464D2AF0237A}"/>
              </a:ext>
            </a:extLst>
          </p:cNvPr>
          <p:cNvSpPr txBox="1"/>
          <p:nvPr userDrawn="1"/>
        </p:nvSpPr>
        <p:spPr>
          <a:xfrm>
            <a:off x="11342092" y="2410903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0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7" name="Rechteck 86">
            <a:extLst>
              <a:ext uri="{FF2B5EF4-FFF2-40B4-BE49-F238E27FC236}">
                <a16:creationId xmlns:a16="http://schemas.microsoft.com/office/drawing/2014/main" id="{28832C5C-9CFC-A5A2-AEE6-B0C29181C2AE}"/>
              </a:ext>
            </a:extLst>
          </p:cNvPr>
          <p:cNvSpPr/>
          <p:nvPr userDrawn="1"/>
        </p:nvSpPr>
        <p:spPr>
          <a:xfrm>
            <a:off x="9324594" y="2677784"/>
            <a:ext cx="468052" cy="218360"/>
          </a:xfrm>
          <a:prstGeom prst="rect">
            <a:avLst/>
          </a:prstGeom>
          <a:solidFill>
            <a:srgbClr val="6D1F80"/>
          </a:solidFill>
          <a:ln>
            <a:noFill/>
          </a:ln>
        </p:spPr>
        <p:txBody>
          <a:bodyPr lIns="0" tIns="0" rIns="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endParaRPr lang="de-DE" sz="1200">
              <a:latin typeface="+mn-lt"/>
            </a:endParaRPr>
          </a:p>
        </p:txBody>
      </p:sp>
      <p:sp>
        <p:nvSpPr>
          <p:cNvPr id="88" name="Textfeld 87">
            <a:extLst>
              <a:ext uri="{FF2B5EF4-FFF2-40B4-BE49-F238E27FC236}">
                <a16:creationId xmlns:a16="http://schemas.microsoft.com/office/drawing/2014/main" id="{2404B65F-CC1A-615A-1250-0827B28EFA14}"/>
              </a:ext>
            </a:extLst>
          </p:cNvPr>
          <p:cNvSpPr txBox="1"/>
          <p:nvPr userDrawn="1"/>
        </p:nvSpPr>
        <p:spPr>
          <a:xfrm>
            <a:off x="9868854" y="2677785"/>
            <a:ext cx="751562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l"/>
            <a:r>
              <a:rPr lang="de-DE" sz="800" dirty="0">
                <a:solidFill>
                  <a:schemeClr val="bg1"/>
                </a:solidFill>
                <a:latin typeface="+mn-lt"/>
              </a:rPr>
              <a:t>Фіолетовий</a:t>
            </a:r>
          </a:p>
        </p:txBody>
      </p:sp>
      <p:sp>
        <p:nvSpPr>
          <p:cNvPr id="89" name="Textfeld 88">
            <a:extLst>
              <a:ext uri="{FF2B5EF4-FFF2-40B4-BE49-F238E27FC236}">
                <a16:creationId xmlns:a16="http://schemas.microsoft.com/office/drawing/2014/main" id="{9013748B-F586-5755-718C-0BAA11C0BE4C}"/>
              </a:ext>
            </a:extLst>
          </p:cNvPr>
          <p:cNvSpPr txBox="1"/>
          <p:nvPr userDrawn="1"/>
        </p:nvSpPr>
        <p:spPr>
          <a:xfrm>
            <a:off x="10676075" y="2671099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109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90" name="Textfeld 89">
            <a:extLst>
              <a:ext uri="{FF2B5EF4-FFF2-40B4-BE49-F238E27FC236}">
                <a16:creationId xmlns:a16="http://schemas.microsoft.com/office/drawing/2014/main" id="{958B2AB8-0116-6B2F-4360-C35565167827}"/>
              </a:ext>
            </a:extLst>
          </p:cNvPr>
          <p:cNvSpPr txBox="1"/>
          <p:nvPr userDrawn="1"/>
        </p:nvSpPr>
        <p:spPr>
          <a:xfrm>
            <a:off x="11009084" y="2671711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31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91" name="Textfeld 90">
            <a:extLst>
              <a:ext uri="{FF2B5EF4-FFF2-40B4-BE49-F238E27FC236}">
                <a16:creationId xmlns:a16="http://schemas.microsoft.com/office/drawing/2014/main" id="{EF0B3E34-0FF1-C115-D739-D6DF42F36686}"/>
              </a:ext>
            </a:extLst>
          </p:cNvPr>
          <p:cNvSpPr txBox="1"/>
          <p:nvPr userDrawn="1"/>
        </p:nvSpPr>
        <p:spPr>
          <a:xfrm>
            <a:off x="11342092" y="2671711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dirty="0">
                <a:solidFill>
                  <a:schemeClr val="bg1"/>
                </a:solidFill>
                <a:latin typeface="+mn-lt"/>
              </a:rPr>
              <a:t>128</a:t>
            </a:r>
          </a:p>
        </p:txBody>
      </p:sp>
      <p:sp>
        <p:nvSpPr>
          <p:cNvPr id="92" name="Rechteck 91">
            <a:extLst>
              <a:ext uri="{FF2B5EF4-FFF2-40B4-BE49-F238E27FC236}">
                <a16:creationId xmlns:a16="http://schemas.microsoft.com/office/drawing/2014/main" id="{E8EC13B9-841B-B4B0-45F2-6DC7498BBA84}"/>
              </a:ext>
            </a:extLst>
          </p:cNvPr>
          <p:cNvSpPr/>
          <p:nvPr userDrawn="1"/>
        </p:nvSpPr>
        <p:spPr>
          <a:xfrm>
            <a:off x="9324594" y="2942759"/>
            <a:ext cx="468052" cy="218360"/>
          </a:xfrm>
          <a:prstGeom prst="rect">
            <a:avLst/>
          </a:prstGeom>
          <a:solidFill>
            <a:srgbClr val="981E32"/>
          </a:solidFill>
          <a:ln>
            <a:noFill/>
          </a:ln>
        </p:spPr>
        <p:txBody>
          <a:bodyPr lIns="0" tIns="0" rIns="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endParaRPr lang="de-DE" sz="1200">
              <a:latin typeface="+mn-lt"/>
            </a:endParaRPr>
          </a:p>
        </p:txBody>
      </p:sp>
      <p:sp>
        <p:nvSpPr>
          <p:cNvPr id="93" name="Textfeld 92">
            <a:extLst>
              <a:ext uri="{FF2B5EF4-FFF2-40B4-BE49-F238E27FC236}">
                <a16:creationId xmlns:a16="http://schemas.microsoft.com/office/drawing/2014/main" id="{1EA7A83F-3D66-9443-B506-B9E5CCC76906}"/>
              </a:ext>
            </a:extLst>
          </p:cNvPr>
          <p:cNvSpPr txBox="1"/>
          <p:nvPr userDrawn="1"/>
        </p:nvSpPr>
        <p:spPr>
          <a:xfrm>
            <a:off x="9868854" y="2942759"/>
            <a:ext cx="751562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l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Темно-червоний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94" name="Textfeld 93">
            <a:extLst>
              <a:ext uri="{FF2B5EF4-FFF2-40B4-BE49-F238E27FC236}">
                <a16:creationId xmlns:a16="http://schemas.microsoft.com/office/drawing/2014/main" id="{F96088EF-D5F8-3735-F4DE-126A06AD5994}"/>
              </a:ext>
            </a:extLst>
          </p:cNvPr>
          <p:cNvSpPr txBox="1"/>
          <p:nvPr userDrawn="1"/>
        </p:nvSpPr>
        <p:spPr>
          <a:xfrm>
            <a:off x="10676075" y="2936073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152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95" name="Textfeld 94">
            <a:extLst>
              <a:ext uri="{FF2B5EF4-FFF2-40B4-BE49-F238E27FC236}">
                <a16:creationId xmlns:a16="http://schemas.microsoft.com/office/drawing/2014/main" id="{2ED4F77D-DF3B-2702-27D6-6FB437C539AF}"/>
              </a:ext>
            </a:extLst>
          </p:cNvPr>
          <p:cNvSpPr txBox="1"/>
          <p:nvPr userDrawn="1"/>
        </p:nvSpPr>
        <p:spPr>
          <a:xfrm>
            <a:off x="11009084" y="2936686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30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96" name="Textfeld 95">
            <a:extLst>
              <a:ext uri="{FF2B5EF4-FFF2-40B4-BE49-F238E27FC236}">
                <a16:creationId xmlns:a16="http://schemas.microsoft.com/office/drawing/2014/main" id="{8725A892-7CFD-ED11-D5C8-B516197CFF58}"/>
              </a:ext>
            </a:extLst>
          </p:cNvPr>
          <p:cNvSpPr txBox="1"/>
          <p:nvPr userDrawn="1"/>
        </p:nvSpPr>
        <p:spPr>
          <a:xfrm>
            <a:off x="11342092" y="2936686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dirty="0">
                <a:solidFill>
                  <a:schemeClr val="bg1"/>
                </a:solidFill>
                <a:latin typeface="+mn-lt"/>
              </a:rPr>
              <a:t>50</a:t>
            </a:r>
          </a:p>
        </p:txBody>
      </p:sp>
      <p:sp>
        <p:nvSpPr>
          <p:cNvPr id="97" name="Rechteck 96">
            <a:extLst>
              <a:ext uri="{FF2B5EF4-FFF2-40B4-BE49-F238E27FC236}">
                <a16:creationId xmlns:a16="http://schemas.microsoft.com/office/drawing/2014/main" id="{0BAF3B79-FF9F-A47E-5993-CB0B7BF01A80}"/>
              </a:ext>
            </a:extLst>
          </p:cNvPr>
          <p:cNvSpPr/>
          <p:nvPr userDrawn="1"/>
        </p:nvSpPr>
        <p:spPr>
          <a:xfrm>
            <a:off x="9324594" y="3214220"/>
            <a:ext cx="468052" cy="218360"/>
          </a:xfrm>
          <a:prstGeom prst="rect">
            <a:avLst/>
          </a:prstGeom>
          <a:solidFill>
            <a:srgbClr val="E75113"/>
          </a:solidFill>
          <a:ln>
            <a:noFill/>
          </a:ln>
        </p:spPr>
        <p:txBody>
          <a:bodyPr lIns="0" tIns="0" rIns="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endParaRPr lang="de-DE" sz="1200">
              <a:latin typeface="+mn-lt"/>
            </a:endParaRPr>
          </a:p>
        </p:txBody>
      </p:sp>
      <p:sp>
        <p:nvSpPr>
          <p:cNvPr id="98" name="Textfeld 97">
            <a:extLst>
              <a:ext uri="{FF2B5EF4-FFF2-40B4-BE49-F238E27FC236}">
                <a16:creationId xmlns:a16="http://schemas.microsoft.com/office/drawing/2014/main" id="{B9F82AF5-3D60-0537-CEDB-FD09582789EB}"/>
              </a:ext>
            </a:extLst>
          </p:cNvPr>
          <p:cNvSpPr txBox="1"/>
          <p:nvPr userDrawn="1"/>
        </p:nvSpPr>
        <p:spPr>
          <a:xfrm>
            <a:off x="9868854" y="3214219"/>
            <a:ext cx="751562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l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помаранчевий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99" name="Textfeld 98">
            <a:extLst>
              <a:ext uri="{FF2B5EF4-FFF2-40B4-BE49-F238E27FC236}">
                <a16:creationId xmlns:a16="http://schemas.microsoft.com/office/drawing/2014/main" id="{78A400CA-F343-63DB-4724-39E997D50910}"/>
              </a:ext>
            </a:extLst>
          </p:cNvPr>
          <p:cNvSpPr txBox="1"/>
          <p:nvPr userDrawn="1"/>
        </p:nvSpPr>
        <p:spPr>
          <a:xfrm>
            <a:off x="10676075" y="3207534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231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0" name="Textfeld 99">
            <a:extLst>
              <a:ext uri="{FF2B5EF4-FFF2-40B4-BE49-F238E27FC236}">
                <a16:creationId xmlns:a16="http://schemas.microsoft.com/office/drawing/2014/main" id="{B28A538E-712B-8F8C-09C9-2CCCC98274F5}"/>
              </a:ext>
            </a:extLst>
          </p:cNvPr>
          <p:cNvSpPr txBox="1"/>
          <p:nvPr userDrawn="1"/>
        </p:nvSpPr>
        <p:spPr>
          <a:xfrm>
            <a:off x="11009084" y="3208146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81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1" name="Textfeld 100">
            <a:extLst>
              <a:ext uri="{FF2B5EF4-FFF2-40B4-BE49-F238E27FC236}">
                <a16:creationId xmlns:a16="http://schemas.microsoft.com/office/drawing/2014/main" id="{DD2F379D-2CB6-50DB-AE39-018FCDAABD95}"/>
              </a:ext>
            </a:extLst>
          </p:cNvPr>
          <p:cNvSpPr txBox="1"/>
          <p:nvPr userDrawn="1"/>
        </p:nvSpPr>
        <p:spPr>
          <a:xfrm>
            <a:off x="11342092" y="3208146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19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2" name="Rechteck 101">
            <a:extLst>
              <a:ext uri="{FF2B5EF4-FFF2-40B4-BE49-F238E27FC236}">
                <a16:creationId xmlns:a16="http://schemas.microsoft.com/office/drawing/2014/main" id="{2DE2E8F0-305A-BA12-EB24-4D98730F0646}"/>
              </a:ext>
            </a:extLst>
          </p:cNvPr>
          <p:cNvSpPr/>
          <p:nvPr userDrawn="1"/>
        </p:nvSpPr>
        <p:spPr>
          <a:xfrm>
            <a:off x="9324594" y="5026780"/>
            <a:ext cx="468052" cy="218360"/>
          </a:xfrm>
          <a:prstGeom prst="rect">
            <a:avLst/>
          </a:prstGeom>
          <a:solidFill>
            <a:srgbClr val="C9CAC8"/>
          </a:solidFill>
          <a:ln>
            <a:noFill/>
          </a:ln>
        </p:spPr>
        <p:txBody>
          <a:bodyPr lIns="0" tIns="0" rIns="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endParaRPr lang="de-DE" sz="1200">
              <a:latin typeface="+mn-lt"/>
            </a:endParaRPr>
          </a:p>
        </p:txBody>
      </p:sp>
      <p:sp>
        <p:nvSpPr>
          <p:cNvPr id="103" name="Textfeld 102">
            <a:extLst>
              <a:ext uri="{FF2B5EF4-FFF2-40B4-BE49-F238E27FC236}">
                <a16:creationId xmlns:a16="http://schemas.microsoft.com/office/drawing/2014/main" id="{8B42B71D-FB97-85D2-A812-EA1F531C7599}"/>
              </a:ext>
            </a:extLst>
          </p:cNvPr>
          <p:cNvSpPr txBox="1"/>
          <p:nvPr userDrawn="1"/>
        </p:nvSpPr>
        <p:spPr>
          <a:xfrm>
            <a:off x="9868854" y="5026781"/>
            <a:ext cx="751562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l"/>
            <a:r>
              <a:rPr lang="de-DE" sz="800" dirty="0">
                <a:solidFill>
                  <a:schemeClr val="bg1"/>
                </a:solidFill>
                <a:latin typeface="+mn-lt"/>
              </a:rPr>
              <a:t>світло-сірий</a:t>
            </a:r>
          </a:p>
        </p:txBody>
      </p:sp>
      <p:sp>
        <p:nvSpPr>
          <p:cNvPr id="104" name="Textfeld 103">
            <a:extLst>
              <a:ext uri="{FF2B5EF4-FFF2-40B4-BE49-F238E27FC236}">
                <a16:creationId xmlns:a16="http://schemas.microsoft.com/office/drawing/2014/main" id="{0FEBE601-A1AF-144B-DADB-3A8DC9C8AE7D}"/>
              </a:ext>
            </a:extLst>
          </p:cNvPr>
          <p:cNvSpPr txBox="1"/>
          <p:nvPr userDrawn="1"/>
        </p:nvSpPr>
        <p:spPr>
          <a:xfrm>
            <a:off x="10676075" y="5020095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201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5" name="Textfeld 104">
            <a:extLst>
              <a:ext uri="{FF2B5EF4-FFF2-40B4-BE49-F238E27FC236}">
                <a16:creationId xmlns:a16="http://schemas.microsoft.com/office/drawing/2014/main" id="{66FDC5AF-D32E-0104-7B70-429DFFBE3121}"/>
              </a:ext>
            </a:extLst>
          </p:cNvPr>
          <p:cNvSpPr txBox="1"/>
          <p:nvPr userDrawn="1"/>
        </p:nvSpPr>
        <p:spPr>
          <a:xfrm>
            <a:off x="11009084" y="5020707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202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6" name="Textfeld 105">
            <a:extLst>
              <a:ext uri="{FF2B5EF4-FFF2-40B4-BE49-F238E27FC236}">
                <a16:creationId xmlns:a16="http://schemas.microsoft.com/office/drawing/2014/main" id="{63F36B34-9240-85D7-6C4C-CA1F88036898}"/>
              </a:ext>
            </a:extLst>
          </p:cNvPr>
          <p:cNvSpPr txBox="1"/>
          <p:nvPr userDrawn="1"/>
        </p:nvSpPr>
        <p:spPr>
          <a:xfrm>
            <a:off x="11342092" y="5020707"/>
            <a:ext cx="279035" cy="226423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lIns="36000" tIns="36000" rIns="36000" bIns="36000" rtlCol="0" anchor="ctr">
            <a:noAutofit/>
          </a:bodyPr>
          <a:lstStyle>
            <a:defPPr>
              <a:defRPr lang="de-DE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kern="1200">
                <a:solidFill>
                  <a:schemeClr val="tx1"/>
                </a:solidFill>
                <a:latin typeface="Times" charset="0"/>
                <a:ea typeface="+mn-ea"/>
                <a:cs typeface="+mn-cs"/>
              </a:defRPr>
            </a:lvl9pPr>
          </a:lstStyle>
          <a:p>
            <a:pPr algn="ctr"/>
            <a:r>
              <a:rPr lang="de-DE" sz="800" baseline="0" dirty="0">
                <a:solidFill>
                  <a:schemeClr val="bg1"/>
                </a:solidFill>
                <a:latin typeface="+mn-lt"/>
              </a:rPr>
              <a:t>200</a:t>
            </a:r>
            <a:endParaRPr lang="de-DE" sz="8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F339A147-5EBB-36A6-A434-5E404DD73B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32000" y="1296000"/>
            <a:ext cx="8280000" cy="75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Введіть заголовок.</a:t>
            </a:r>
            <a:br>
              <a:rPr lang="de-DE" dirty="0"/>
            </a:br>
            <a:r>
              <a:rPr lang="de-DE" dirty="0"/>
              <a:t>Максимум 2 рядки.</a:t>
            </a:r>
          </a:p>
        </p:txBody>
      </p:sp>
      <p:pic>
        <p:nvPicPr>
          <p:cNvPr id="4" name="Grafik 3" descr="Ein Bild, das Text, Schrift, Grafiken, Grafikdesign enthält.&#10;&#10;KI-generierte Inhalte können fehlerhaft sein.">
            <a:extLst>
              <a:ext uri="{FF2B5EF4-FFF2-40B4-BE49-F238E27FC236}">
                <a16:creationId xmlns:a16="http://schemas.microsoft.com/office/drawing/2014/main" id="{1364968C-F103-B303-C3FF-584F4286C51D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8890" y="443821"/>
            <a:ext cx="2986718" cy="496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418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6" r:id="rId2"/>
    <p:sldLayoutId id="2147483679" r:id="rId3"/>
    <p:sldLayoutId id="2147483671" r:id="rId4"/>
    <p:sldLayoutId id="2147483670" r:id="rId5"/>
    <p:sldLayoutId id="2147483677" r:id="rId6"/>
    <p:sldLayoutId id="2147483672" r:id="rId7"/>
    <p:sldLayoutId id="2147483678" r:id="rId8"/>
    <p:sldLayoutId id="2147483674" r:id="rId9"/>
    <p:sldLayoutId id="2147483675" r:id="rId10"/>
  </p:sldLayoutIdLst>
  <p:hf hdr="0" ft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6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960"/>
        </a:spcBef>
        <a:buClr>
          <a:schemeClr val="accent1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13" indent="-268288" algn="l" defTabSz="914400" rtl="0" eaLnBrk="1" latinLnBrk="0" hangingPunct="1">
        <a:lnSpc>
          <a:spcPct val="100000"/>
        </a:lnSpc>
        <a:spcBef>
          <a:spcPts val="960"/>
        </a:spcBef>
        <a:buClr>
          <a:schemeClr val="accent1"/>
        </a:buClr>
        <a:buFont typeface="Wingdings" pitchFamily="2" charset="2"/>
        <a:buChar char="§"/>
        <a:tabLst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03275" indent="-268288" algn="l" defTabSz="914400" rtl="0" eaLnBrk="1" latinLnBrk="0" hangingPunct="1">
        <a:lnSpc>
          <a:spcPct val="100000"/>
        </a:lnSpc>
        <a:spcBef>
          <a:spcPts val="960"/>
        </a:spcBef>
        <a:buClr>
          <a:schemeClr val="accent1"/>
        </a:buClr>
        <a:buFont typeface="Wingdings" pitchFamily="2" charset="2"/>
        <a:buChar char="§"/>
        <a:tabLst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71563" indent="-268288" algn="l" defTabSz="914400" rtl="0" eaLnBrk="1" latinLnBrk="0" hangingPunct="1">
        <a:lnSpc>
          <a:spcPct val="100000"/>
        </a:lnSpc>
        <a:spcBef>
          <a:spcPts val="960"/>
        </a:spcBef>
        <a:buClr>
          <a:schemeClr val="accent1"/>
        </a:buClr>
        <a:buFont typeface="Wingdings" pitchFamily="2" charset="2"/>
        <a:buChar char="§"/>
        <a:tabLst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357312" indent="-285750" algn="l" defTabSz="914400" rtl="0" eaLnBrk="1" latinLnBrk="0" hangingPunct="1">
        <a:lnSpc>
          <a:spcPct val="100000"/>
        </a:lnSpc>
        <a:spcBef>
          <a:spcPts val="960"/>
        </a:spcBef>
        <a:buClr>
          <a:schemeClr val="accent1"/>
        </a:buClr>
        <a:buFont typeface="Wingdings" pitchFamily="2" charset="2"/>
        <a:buChar char="§"/>
        <a:tabLst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udr.webcloud.ec.europa.eu/tracesnt/login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E2ED2074-E202-EE40-D9C5-1C229499F1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0332" y="549000"/>
            <a:ext cx="8280000" cy="720000"/>
          </a:xfrm>
        </p:spPr>
        <p:txBody>
          <a:bodyPr/>
          <a:lstStyle/>
          <a:p>
            <a:r>
              <a:rPr lang="de-DE" sz="2400" b="1" dirty="0">
                <a:solidFill>
                  <a:srgbClr val="008444"/>
                </a:solidFill>
              </a:rPr>
              <a:t>Впровадження EUDR в</a:t>
            </a:r>
            <a:br>
              <a:rPr lang="de-DE" sz="2400" b="1" dirty="0">
                <a:solidFill>
                  <a:srgbClr val="008444"/>
                </a:solidFill>
              </a:rPr>
            </a:br>
            <a:r>
              <a:rPr lang="de-DE" sz="2400" b="1" dirty="0">
                <a:solidFill>
                  <a:srgbClr val="008444"/>
                </a:solidFill>
              </a:rPr>
              <a:t>Державному лісовому підприємстві Sachsenforst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72DB96ED-C3B7-045B-B61E-CA72396A1FB7}"/>
              </a:ext>
            </a:extLst>
          </p:cNvPr>
          <p:cNvSpPr txBox="1"/>
          <p:nvPr/>
        </p:nvSpPr>
        <p:spPr>
          <a:xfrm>
            <a:off x="370972" y="1398167"/>
            <a:ext cx="34018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de-DE" sz="2000" b="1" dirty="0">
                <a:solidFill>
                  <a:srgbClr val="006751"/>
                </a:solidFill>
              </a:rPr>
              <a:t>Граупа, 19 березня 2026 року</a:t>
            </a:r>
          </a:p>
        </p:txBody>
      </p:sp>
    </p:spTree>
    <p:extLst>
      <p:ext uri="{BB962C8B-B14F-4D97-AF65-F5344CB8AC3E}">
        <p14:creationId xmlns:p14="http://schemas.microsoft.com/office/powerpoint/2010/main" val="21858575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D94828-AAF9-E09F-4190-CFF76C2B4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136524"/>
            <a:ext cx="8408695" cy="688404"/>
          </a:xfrm>
        </p:spPr>
        <p:txBody>
          <a:bodyPr anchor="t"/>
          <a:lstStyle/>
          <a:p>
            <a:r>
              <a:rPr lang="de-DE" b="1" dirty="0">
                <a:solidFill>
                  <a:srgbClr val="008444"/>
                </a:solidFill>
              </a:rPr>
              <a:t>Інтеграція в </a:t>
            </a:r>
            <a:r>
              <a:rPr lang="de-DE" b="1" dirty="0" err="1">
                <a:solidFill>
                  <a:srgbClr val="008444"/>
                </a:solidFill>
              </a:rPr>
              <a:t>програмне</a:t>
            </a:r>
            <a:r>
              <a:rPr lang="de-DE" b="1" dirty="0">
                <a:solidFill>
                  <a:srgbClr val="008444"/>
                </a:solidFill>
              </a:rPr>
              <a:t> </a:t>
            </a:r>
            <a:r>
              <a:rPr lang="de-DE" b="1" dirty="0" err="1">
                <a:solidFill>
                  <a:srgbClr val="008444"/>
                </a:solidFill>
              </a:rPr>
              <a:t>забезпечення</a:t>
            </a:r>
            <a:br>
              <a:rPr lang="uk-UA" b="1" dirty="0">
                <a:solidFill>
                  <a:srgbClr val="008444"/>
                </a:solidFill>
              </a:rPr>
            </a:br>
            <a:r>
              <a:rPr lang="de-DE" b="1" dirty="0" err="1">
                <a:solidFill>
                  <a:srgbClr val="008444"/>
                </a:solidFill>
              </a:rPr>
              <a:t>для</a:t>
            </a:r>
            <a:r>
              <a:rPr lang="de-DE" b="1" dirty="0">
                <a:solidFill>
                  <a:srgbClr val="008444"/>
                </a:solidFill>
              </a:rPr>
              <a:t> продажу деревини</a:t>
            </a:r>
            <a:br>
              <a:rPr lang="de-DE" b="1" dirty="0">
                <a:solidFill>
                  <a:srgbClr val="008444"/>
                </a:solidFill>
              </a:rPr>
            </a:br>
            <a:endParaRPr lang="de-DE" b="1" dirty="0">
              <a:solidFill>
                <a:srgbClr val="008444"/>
              </a:solidFill>
            </a:endParaRP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0A37ADA-6B46-A8A9-739D-97E06A65508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83470" y="1076202"/>
            <a:ext cx="7362460" cy="398981"/>
          </a:xfrm>
        </p:spPr>
        <p:txBody>
          <a:bodyPr/>
          <a:lstStyle/>
          <a:p>
            <a:r>
              <a:rPr lang="de-DE" sz="2000" b="1" dirty="0" err="1">
                <a:solidFill>
                  <a:srgbClr val="006751"/>
                </a:solidFill>
              </a:rPr>
              <a:t>WinforstProNG</a:t>
            </a:r>
            <a:endParaRPr lang="de-DE" sz="2000" b="1" dirty="0">
              <a:solidFill>
                <a:srgbClr val="006751"/>
              </a:solidFill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166C614-DB99-5EB2-5BF9-DB32B011EF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E448EFE-27F1-4AD0-B71B-631361988682}" type="slidenum">
              <a:rPr lang="de-DE" smtClean="0"/>
              <a:t>10</a:t>
            </a:fld>
            <a:endParaRPr lang="de-DE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383743F-7F49-C7B9-9137-1F0831F7FC67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de-DE"/>
              <a:t>I 19.3.2026 I Одиниця ринку деревини</a:t>
            </a:r>
            <a:endParaRPr lang="de-DE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7EB3FF5-2956-6D29-AA68-DE3ACA0D0F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2180" y="1652398"/>
            <a:ext cx="8271075" cy="1048370"/>
          </a:xfrm>
        </p:spPr>
        <p:txBody>
          <a:bodyPr/>
          <a:lstStyle/>
          <a:p>
            <a:pPr marL="0" indent="0">
              <a:spcBef>
                <a:spcPts val="0"/>
              </a:spcBef>
              <a:buClr>
                <a:srgbClr val="006751"/>
              </a:buClr>
              <a:buNone/>
            </a:pPr>
            <a:r>
              <a:rPr lang="de-DE" kern="1200" dirty="0">
                <a:solidFill>
                  <a:schemeClr val="tx1">
                    <a:lumMod val="50000"/>
                  </a:schemeClr>
                </a:solidFill>
              </a:rPr>
              <a:t>Автоматичне перенесення ідентифікаційного </a:t>
            </a:r>
            <a:r>
              <a:rPr lang="de-DE" kern="1200" err="1">
                <a:solidFill>
                  <a:schemeClr val="tx1">
                    <a:lumMod val="50000"/>
                  </a:schemeClr>
                </a:solidFill>
              </a:rPr>
              <a:t>номера</a:t>
            </a:r>
            <a:r>
              <a:rPr lang="de-DE" kern="120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uk-UA" dirty="0">
                <a:solidFill>
                  <a:schemeClr val="tx1">
                    <a:lumMod val="50000"/>
                  </a:schemeClr>
                </a:solidFill>
              </a:rPr>
              <a:t>д</a:t>
            </a:r>
            <a:r>
              <a:rPr lang="de-DE" kern="1200">
                <a:solidFill>
                  <a:schemeClr val="tx1">
                    <a:lumMod val="50000"/>
                  </a:schemeClr>
                </a:solidFill>
              </a:rPr>
              <a:t>окумент</a:t>
            </a:r>
            <a:r>
              <a:rPr lang="uk-UA" kern="1200" dirty="0">
                <a:solidFill>
                  <a:schemeClr val="tx1">
                    <a:lumMod val="50000"/>
                  </a:schemeClr>
                </a:solidFill>
              </a:rPr>
              <a:t>ів</a:t>
            </a:r>
            <a:r>
              <a:rPr lang="de-DE" kern="12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uk-UA" kern="1200" dirty="0">
                <a:solidFill>
                  <a:schemeClr val="tx1">
                    <a:lumMod val="50000"/>
                  </a:schemeClr>
                </a:solidFill>
              </a:rPr>
              <a:t>про</a:t>
            </a:r>
            <a:r>
              <a:rPr lang="de-DE" kern="1200" dirty="0">
                <a:solidFill>
                  <a:schemeClr val="tx1">
                    <a:lumMod val="50000"/>
                  </a:schemeClr>
                </a:solidFill>
              </a:rPr>
              <a:t> продаж:</a:t>
            </a:r>
            <a:endParaRPr lang="de-DE" dirty="0">
              <a:solidFill>
                <a:schemeClr val="tx1">
                  <a:lumMod val="50000"/>
                </a:schemeClr>
              </a:solidFill>
            </a:endParaRPr>
          </a:p>
          <a:p>
            <a:pPr marL="0" indent="0">
              <a:spcBef>
                <a:spcPts val="0"/>
              </a:spcBef>
              <a:buClr>
                <a:srgbClr val="006751"/>
              </a:buClr>
              <a:buNone/>
            </a:pPr>
            <a:r>
              <a:rPr lang="de-DE" kern="1200" dirty="0">
                <a:solidFill>
                  <a:schemeClr val="tx1">
                    <a:lumMod val="50000"/>
                  </a:schemeClr>
                </a:solidFill>
              </a:rPr>
              <a:t>- Протокол передачі, </a:t>
            </a:r>
          </a:p>
          <a:p>
            <a:pPr marL="0" indent="0">
              <a:spcBef>
                <a:spcPts val="0"/>
              </a:spcBef>
              <a:buClr>
                <a:srgbClr val="006751"/>
              </a:buClr>
              <a:buNone/>
            </a:pPr>
            <a:r>
              <a:rPr lang="de-DE" kern="1200" dirty="0">
                <a:solidFill>
                  <a:schemeClr val="tx1">
                    <a:lumMod val="50000"/>
                  </a:schemeClr>
                </a:solidFill>
              </a:rPr>
              <a:t>- пропозиція та рахунок-фактура</a:t>
            </a:r>
            <a:endParaRPr lang="de-DE" dirty="0">
              <a:solidFill>
                <a:schemeClr val="tx1">
                  <a:lumMod val="50000"/>
                </a:schemeClr>
              </a:solidFill>
            </a:endParaRPr>
          </a:p>
          <a:p>
            <a:pPr marL="0" indent="0">
              <a:spcBef>
                <a:spcPts val="0"/>
              </a:spcBef>
              <a:buClr>
                <a:srgbClr val="006751"/>
              </a:buClr>
              <a:buNone/>
            </a:pPr>
            <a:r>
              <a:rPr lang="de-DE" kern="1200" dirty="0">
                <a:solidFill>
                  <a:schemeClr val="tx1">
                    <a:lumMod val="50000"/>
                  </a:schemeClr>
                </a:solidFill>
              </a:rPr>
              <a:t>- Інтерфейс даних ELDAT (пересилання клієнтам)</a:t>
            </a:r>
          </a:p>
          <a:p>
            <a:pPr>
              <a:spcBef>
                <a:spcPts val="0"/>
              </a:spcBef>
              <a:buClr>
                <a:srgbClr val="006751"/>
              </a:buClr>
              <a:buFont typeface="Arial" panose="020B0604020202020204" pitchFamily="34" charset="0"/>
              <a:buChar char="I"/>
            </a:pPr>
            <a:endParaRPr lang="de-DE" dirty="0">
              <a:solidFill>
                <a:schemeClr val="tx1">
                  <a:lumMod val="50000"/>
                </a:schemeClr>
              </a:solidFill>
            </a:endParaRP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69FD30CF-B40E-1173-32A4-3C746422183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46"/>
          <a:stretch/>
        </p:blipFill>
        <p:spPr>
          <a:xfrm>
            <a:off x="1124940" y="2868814"/>
            <a:ext cx="6912408" cy="3470257"/>
          </a:xfrm>
          <a:prstGeom prst="rect">
            <a:avLst/>
          </a:prstGeom>
          <a:ln>
            <a:solidFill>
              <a:schemeClr val="tx1">
                <a:lumMod val="60000"/>
                <a:lumOff val="40000"/>
              </a:schemeClr>
            </a:solidFill>
          </a:ln>
        </p:spPr>
      </p:pic>
      <p:sp>
        <p:nvSpPr>
          <p:cNvPr id="8" name="Rechteck 7">
            <a:extLst>
              <a:ext uri="{FF2B5EF4-FFF2-40B4-BE49-F238E27FC236}">
                <a16:creationId xmlns:a16="http://schemas.microsoft.com/office/drawing/2014/main" id="{7AAE1DDA-E4A5-3567-1407-FBC3CA115558}"/>
              </a:ext>
            </a:extLst>
          </p:cNvPr>
          <p:cNvSpPr/>
          <p:nvPr/>
        </p:nvSpPr>
        <p:spPr>
          <a:xfrm>
            <a:off x="5422392" y="4910328"/>
            <a:ext cx="2363143" cy="384048"/>
          </a:xfrm>
          <a:prstGeom prst="rect">
            <a:avLst/>
          </a:prstGeom>
          <a:noFill/>
          <a:ln w="31750">
            <a:solidFill>
              <a:srgbClr val="E75113"/>
            </a:solidFill>
          </a:ln>
          <a:effectLst>
            <a:glow rad="38100">
              <a:srgbClr val="FFDC00">
                <a:alpha val="44000"/>
              </a:srgb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5083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D94828-AAF9-E09F-4190-CFF76C2B4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016" y="436175"/>
            <a:ext cx="8277225" cy="448704"/>
          </a:xfrm>
        </p:spPr>
        <p:txBody>
          <a:bodyPr/>
          <a:lstStyle/>
          <a:p>
            <a:r>
              <a:rPr lang="de-DE" b="1" dirty="0">
                <a:solidFill>
                  <a:srgbClr val="008444"/>
                </a:solidFill>
              </a:rPr>
              <a:t>Розвиток судової практики </a:t>
            </a:r>
            <a:r>
              <a:rPr lang="de-DE" b="1" dirty="0" err="1">
                <a:solidFill>
                  <a:srgbClr val="008444"/>
                </a:solidFill>
              </a:rPr>
              <a:t>ЄС</a:t>
            </a:r>
            <a:endParaRPr lang="de-DE" b="1" dirty="0">
              <a:solidFill>
                <a:srgbClr val="008444"/>
              </a:solidFill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166C614-DB99-5EB2-5BF9-DB32B011EF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E448EFE-27F1-4AD0-B71B-631361988682}" type="slidenum">
              <a:rPr lang="de-DE" smtClean="0"/>
              <a:t>2</a:t>
            </a:fld>
            <a:endParaRPr lang="de-DE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383743F-7F49-C7B9-9137-1F0831F7FC67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de-DE"/>
              <a:t>I 19.3.2026 I Розділ про ринок деревини</a:t>
            </a:r>
            <a:endParaRPr lang="de-DE" dirty="0"/>
          </a:p>
        </p:txBody>
      </p:sp>
      <p:sp>
        <p:nvSpPr>
          <p:cNvPr id="43" name="Textfeld 42">
            <a:extLst>
              <a:ext uri="{FF2B5EF4-FFF2-40B4-BE49-F238E27FC236}">
                <a16:creationId xmlns:a16="http://schemas.microsoft.com/office/drawing/2014/main" id="{6B767027-25E1-E426-FD33-53CCE4134032}"/>
              </a:ext>
            </a:extLst>
          </p:cNvPr>
          <p:cNvSpPr txBox="1">
            <a:spLocks/>
          </p:cNvSpPr>
          <p:nvPr/>
        </p:nvSpPr>
        <p:spPr>
          <a:xfrm>
            <a:off x="341132" y="1989000"/>
            <a:ext cx="1705374" cy="1415772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lang="de-DE" sz="1400" dirty="0">
                <a:solidFill>
                  <a:schemeClr val="tx1">
                    <a:lumMod val="50000"/>
                  </a:schemeClr>
                </a:solidFill>
              </a:rPr>
              <a:t>29.6.2023</a:t>
            </a:r>
            <a:br>
              <a:rPr lang="de-DE" sz="1600" dirty="0">
                <a:solidFill>
                  <a:schemeClr val="tx1">
                    <a:lumMod val="50000"/>
                  </a:schemeClr>
                </a:solidFill>
              </a:rPr>
            </a:br>
            <a:r>
              <a:rPr lang="de-DE" sz="1400" dirty="0">
                <a:solidFill>
                  <a:schemeClr val="tx1">
                    <a:lumMod val="50000"/>
                  </a:schemeClr>
                </a:solidFill>
              </a:rPr>
              <a:t>Набуття </a:t>
            </a:r>
            <a:r>
              <a:rPr lang="de-DE" sz="1400" dirty="0" err="1">
                <a:solidFill>
                  <a:schemeClr val="tx1">
                    <a:lumMod val="50000"/>
                  </a:schemeClr>
                </a:solidFill>
              </a:rPr>
              <a:t>чинності</a:t>
            </a:r>
            <a:r>
              <a:rPr lang="de-DE" sz="14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de-DE" sz="1400" dirty="0">
                <a:solidFill>
                  <a:schemeClr val="bg1">
                    <a:lumMod val="50000"/>
                  </a:schemeClr>
                </a:solidFill>
              </a:rPr>
              <a:t>EUDR</a:t>
            </a:r>
            <a:endParaRPr lang="de-DE" sz="1400" dirty="0">
              <a:solidFill>
                <a:schemeClr val="tx1">
                  <a:lumMod val="50000"/>
                </a:schemeClr>
              </a:solidFill>
            </a:endParaRPr>
          </a:p>
          <a:p>
            <a:r>
              <a:rPr lang="de-DE" sz="1600" dirty="0">
                <a:solidFill>
                  <a:schemeClr val="tx1">
                    <a:lumMod val="50000"/>
                  </a:schemeClr>
                </a:solidFill>
              </a:rPr>
              <a:t>+</a:t>
            </a:r>
          </a:p>
          <a:p>
            <a:r>
              <a:rPr lang="de-DE" sz="1400" dirty="0">
                <a:solidFill>
                  <a:schemeClr val="tx1">
                    <a:lumMod val="50000"/>
                  </a:schemeClr>
                </a:solidFill>
              </a:rPr>
              <a:t>Імплементація з </a:t>
            </a:r>
          </a:p>
          <a:p>
            <a:r>
              <a:rPr lang="de-DE" sz="1400" dirty="0">
                <a:solidFill>
                  <a:schemeClr val="tx1">
                    <a:lumMod val="50000"/>
                  </a:schemeClr>
                </a:solidFill>
              </a:rPr>
              <a:t>30.12. 2024</a:t>
            </a:r>
          </a:p>
        </p:txBody>
      </p:sp>
      <p:cxnSp>
        <p:nvCxnSpPr>
          <p:cNvPr id="48" name="Gerader Verbinder 47">
            <a:extLst>
              <a:ext uri="{FF2B5EF4-FFF2-40B4-BE49-F238E27FC236}">
                <a16:creationId xmlns:a16="http://schemas.microsoft.com/office/drawing/2014/main" id="{9A6F4434-AA6E-1D5C-A938-600A50342A2C}"/>
              </a:ext>
            </a:extLst>
          </p:cNvPr>
          <p:cNvCxnSpPr>
            <a:cxnSpLocks/>
            <a:endCxn id="26" idx="2"/>
          </p:cNvCxnSpPr>
          <p:nvPr/>
        </p:nvCxnSpPr>
        <p:spPr>
          <a:xfrm flipV="1">
            <a:off x="7072155" y="2632058"/>
            <a:ext cx="19845" cy="2049828"/>
          </a:xfrm>
          <a:prstGeom prst="line">
            <a:avLst/>
          </a:prstGeom>
          <a:ln w="25400">
            <a:solidFill>
              <a:srgbClr val="00345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>
            <a:extLst>
              <a:ext uri="{FF2B5EF4-FFF2-40B4-BE49-F238E27FC236}">
                <a16:creationId xmlns:a16="http://schemas.microsoft.com/office/drawing/2014/main" id="{163FB5E1-B5F5-511A-96C4-26B47A96415C}"/>
              </a:ext>
            </a:extLst>
          </p:cNvPr>
          <p:cNvCxnSpPr>
            <a:cxnSpLocks/>
            <a:endCxn id="17" idx="2"/>
          </p:cNvCxnSpPr>
          <p:nvPr/>
        </p:nvCxnSpPr>
        <p:spPr>
          <a:xfrm flipV="1">
            <a:off x="6012824" y="4014426"/>
            <a:ext cx="0" cy="977441"/>
          </a:xfrm>
          <a:prstGeom prst="line">
            <a:avLst/>
          </a:prstGeom>
          <a:ln w="25400">
            <a:solidFill>
              <a:srgbClr val="00345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feld 9">
            <a:extLst>
              <a:ext uri="{FF2B5EF4-FFF2-40B4-BE49-F238E27FC236}">
                <a16:creationId xmlns:a16="http://schemas.microsoft.com/office/drawing/2014/main" id="{8694284D-34D3-FC28-11D4-E63EE069D3BC}"/>
              </a:ext>
            </a:extLst>
          </p:cNvPr>
          <p:cNvSpPr txBox="1">
            <a:spLocks/>
          </p:cNvSpPr>
          <p:nvPr/>
        </p:nvSpPr>
        <p:spPr>
          <a:xfrm>
            <a:off x="653819" y="5074905"/>
            <a:ext cx="108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2023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A1228ACA-C3D7-0E98-84F7-897B50112DC3}"/>
              </a:ext>
            </a:extLst>
          </p:cNvPr>
          <p:cNvSpPr txBox="1">
            <a:spLocks/>
          </p:cNvSpPr>
          <p:nvPr/>
        </p:nvSpPr>
        <p:spPr>
          <a:xfrm>
            <a:off x="2034187" y="5074905"/>
            <a:ext cx="108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2024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AC9CFBD7-3981-D035-D171-ECB2FA37AEA8}"/>
              </a:ext>
            </a:extLst>
          </p:cNvPr>
          <p:cNvSpPr txBox="1">
            <a:spLocks/>
          </p:cNvSpPr>
          <p:nvPr/>
        </p:nvSpPr>
        <p:spPr>
          <a:xfrm>
            <a:off x="3736573" y="5130685"/>
            <a:ext cx="108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2025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EDB992FC-629E-2E6F-AE78-886C4240A41C}"/>
              </a:ext>
            </a:extLst>
          </p:cNvPr>
          <p:cNvSpPr txBox="1">
            <a:spLocks/>
          </p:cNvSpPr>
          <p:nvPr/>
        </p:nvSpPr>
        <p:spPr>
          <a:xfrm>
            <a:off x="7578412" y="5140598"/>
            <a:ext cx="108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bg1">
                    <a:lumMod val="50000"/>
                  </a:schemeClr>
                </a:solidFill>
              </a:rPr>
              <a:t>2027</a:t>
            </a:r>
          </a:p>
        </p:txBody>
      </p:sp>
      <p:cxnSp>
        <p:nvCxnSpPr>
          <p:cNvPr id="19" name="Gerader Verbinder 18">
            <a:extLst>
              <a:ext uri="{FF2B5EF4-FFF2-40B4-BE49-F238E27FC236}">
                <a16:creationId xmlns:a16="http://schemas.microsoft.com/office/drawing/2014/main" id="{9B5147F3-1435-8BAA-9AA6-954913482E3A}"/>
              </a:ext>
            </a:extLst>
          </p:cNvPr>
          <p:cNvCxnSpPr>
            <a:cxnSpLocks/>
            <a:stCxn id="10" idx="0"/>
            <a:endCxn id="43" idx="2"/>
          </p:cNvCxnSpPr>
          <p:nvPr/>
        </p:nvCxnSpPr>
        <p:spPr>
          <a:xfrm flipV="1">
            <a:off x="1193819" y="3404772"/>
            <a:ext cx="0" cy="1670133"/>
          </a:xfrm>
          <a:prstGeom prst="line">
            <a:avLst/>
          </a:prstGeom>
          <a:ln w="25400">
            <a:solidFill>
              <a:srgbClr val="00345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r Verbinder 20">
            <a:extLst>
              <a:ext uri="{FF2B5EF4-FFF2-40B4-BE49-F238E27FC236}">
                <a16:creationId xmlns:a16="http://schemas.microsoft.com/office/drawing/2014/main" id="{90EE48BC-C2D1-0D9E-6AA6-8CD4106D5576}"/>
              </a:ext>
            </a:extLst>
          </p:cNvPr>
          <p:cNvCxnSpPr>
            <a:cxnSpLocks/>
            <a:stCxn id="11" idx="0"/>
            <a:endCxn id="65" idx="2"/>
          </p:cNvCxnSpPr>
          <p:nvPr/>
        </p:nvCxnSpPr>
        <p:spPr>
          <a:xfrm flipV="1">
            <a:off x="2574187" y="3891519"/>
            <a:ext cx="0" cy="1183386"/>
          </a:xfrm>
          <a:prstGeom prst="line">
            <a:avLst/>
          </a:prstGeom>
          <a:ln w="25400">
            <a:solidFill>
              <a:srgbClr val="00345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r Verbinder 22">
            <a:extLst>
              <a:ext uri="{FF2B5EF4-FFF2-40B4-BE49-F238E27FC236}">
                <a16:creationId xmlns:a16="http://schemas.microsoft.com/office/drawing/2014/main" id="{E1E817C8-603E-49D8-5B82-E947C1924BA4}"/>
              </a:ext>
            </a:extLst>
          </p:cNvPr>
          <p:cNvCxnSpPr>
            <a:cxnSpLocks/>
            <a:stCxn id="12" idx="0"/>
            <a:endCxn id="6" idx="2"/>
          </p:cNvCxnSpPr>
          <p:nvPr/>
        </p:nvCxnSpPr>
        <p:spPr>
          <a:xfrm flipV="1">
            <a:off x="4276573" y="3688900"/>
            <a:ext cx="3524" cy="1441785"/>
          </a:xfrm>
          <a:prstGeom prst="line">
            <a:avLst/>
          </a:prstGeom>
          <a:ln w="25400">
            <a:solidFill>
              <a:srgbClr val="00345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r Verbinder 24">
            <a:extLst>
              <a:ext uri="{FF2B5EF4-FFF2-40B4-BE49-F238E27FC236}">
                <a16:creationId xmlns:a16="http://schemas.microsoft.com/office/drawing/2014/main" id="{56C85A41-0D46-AA2B-F36F-243B80D75D1E}"/>
              </a:ext>
            </a:extLst>
          </p:cNvPr>
          <p:cNvCxnSpPr>
            <a:cxnSpLocks/>
            <a:stCxn id="14" idx="0"/>
            <a:endCxn id="55" idx="2"/>
          </p:cNvCxnSpPr>
          <p:nvPr/>
        </p:nvCxnSpPr>
        <p:spPr>
          <a:xfrm flipV="1">
            <a:off x="8118412" y="4322407"/>
            <a:ext cx="0" cy="818191"/>
          </a:xfrm>
          <a:prstGeom prst="line">
            <a:avLst/>
          </a:prstGeom>
          <a:ln w="25400">
            <a:solidFill>
              <a:srgbClr val="00345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Pfeil: nach rechts 7">
            <a:extLst>
              <a:ext uri="{FF2B5EF4-FFF2-40B4-BE49-F238E27FC236}">
                <a16:creationId xmlns:a16="http://schemas.microsoft.com/office/drawing/2014/main" id="{5D4DDDD8-3A28-5BCB-FDB1-8C028A4A500F}"/>
              </a:ext>
            </a:extLst>
          </p:cNvPr>
          <p:cNvSpPr>
            <a:spLocks/>
          </p:cNvSpPr>
          <p:nvPr/>
        </p:nvSpPr>
        <p:spPr>
          <a:xfrm>
            <a:off x="297720" y="4653667"/>
            <a:ext cx="8678200" cy="360000"/>
          </a:xfrm>
          <a:prstGeom prst="rightArrow">
            <a:avLst>
              <a:gd name="adj1" fmla="val 50000"/>
              <a:gd name="adj2" fmla="val 129375"/>
            </a:avLst>
          </a:prstGeom>
          <a:gradFill flip="none" rotWithShape="1">
            <a:gsLst>
              <a:gs pos="88000">
                <a:srgbClr val="FFDC00"/>
              </a:gs>
              <a:gs pos="0">
                <a:srgbClr val="002664"/>
              </a:gs>
              <a:gs pos="76142">
                <a:srgbClr val="E75113"/>
              </a:gs>
              <a:gs pos="55000">
                <a:srgbClr val="E75113"/>
              </a:gs>
              <a:gs pos="21000">
                <a:srgbClr val="008444"/>
              </a:gs>
              <a:gs pos="100000">
                <a:schemeClr val="bg1"/>
              </a:gs>
            </a:gsLst>
            <a:lin ang="0" scaled="0"/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34" name="Gruppieren 33">
            <a:extLst>
              <a:ext uri="{FF2B5EF4-FFF2-40B4-BE49-F238E27FC236}">
                <a16:creationId xmlns:a16="http://schemas.microsoft.com/office/drawing/2014/main" id="{89D2413B-C32A-9B55-13EE-B43CE828DFB6}"/>
              </a:ext>
            </a:extLst>
          </p:cNvPr>
          <p:cNvGrpSpPr>
            <a:grpSpLocks/>
          </p:cNvGrpSpPr>
          <p:nvPr/>
        </p:nvGrpSpPr>
        <p:grpSpPr>
          <a:xfrm>
            <a:off x="4805210" y="4477066"/>
            <a:ext cx="333165" cy="555987"/>
            <a:chOff x="4445210" y="3572306"/>
            <a:chExt cx="333165" cy="555987"/>
          </a:xfrm>
        </p:grpSpPr>
        <p:sp>
          <p:nvSpPr>
            <p:cNvPr id="28" name="Rechteck 27">
              <a:extLst>
                <a:ext uri="{FF2B5EF4-FFF2-40B4-BE49-F238E27FC236}">
                  <a16:creationId xmlns:a16="http://schemas.microsoft.com/office/drawing/2014/main" id="{A5C14C33-EC44-3BDF-0D24-59D6B7B0B367}"/>
                </a:ext>
              </a:extLst>
            </p:cNvPr>
            <p:cNvSpPr>
              <a:spLocks/>
            </p:cNvSpPr>
            <p:nvPr/>
          </p:nvSpPr>
          <p:spPr>
            <a:xfrm>
              <a:off x="4650875" y="3702050"/>
              <a:ext cx="127500" cy="36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29" name="Rechteck 28">
              <a:extLst>
                <a:ext uri="{FF2B5EF4-FFF2-40B4-BE49-F238E27FC236}">
                  <a16:creationId xmlns:a16="http://schemas.microsoft.com/office/drawing/2014/main" id="{7DA85FD1-441F-6FB4-B76F-B5E2E6A2872E}"/>
                </a:ext>
              </a:extLst>
            </p:cNvPr>
            <p:cNvSpPr>
              <a:spLocks/>
            </p:cNvSpPr>
            <p:nvPr/>
          </p:nvSpPr>
          <p:spPr>
            <a:xfrm>
              <a:off x="4565730" y="3727107"/>
              <a:ext cx="45719" cy="36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cxnSp>
          <p:nvCxnSpPr>
            <p:cNvPr id="31" name="Gerader Verbinder 30">
              <a:extLst>
                <a:ext uri="{FF2B5EF4-FFF2-40B4-BE49-F238E27FC236}">
                  <a16:creationId xmlns:a16="http://schemas.microsoft.com/office/drawing/2014/main" id="{0F1C5975-0BB7-45F1-97F4-FD2E9A2D390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07122" y="3641362"/>
              <a:ext cx="0" cy="486931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Gerader Verbinder 32">
              <a:extLst>
                <a:ext uri="{FF2B5EF4-FFF2-40B4-BE49-F238E27FC236}">
                  <a16:creationId xmlns:a16="http://schemas.microsoft.com/office/drawing/2014/main" id="{87BBFC7B-0B8A-F53B-AE02-2F657AC6878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45210" y="3572306"/>
              <a:ext cx="0" cy="486931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uppieren 34">
            <a:extLst>
              <a:ext uri="{FF2B5EF4-FFF2-40B4-BE49-F238E27FC236}">
                <a16:creationId xmlns:a16="http://schemas.microsoft.com/office/drawing/2014/main" id="{093E7844-A5F8-A103-6BA0-F20648187B47}"/>
              </a:ext>
            </a:extLst>
          </p:cNvPr>
          <p:cNvGrpSpPr>
            <a:grpSpLocks/>
          </p:cNvGrpSpPr>
          <p:nvPr/>
        </p:nvGrpSpPr>
        <p:grpSpPr>
          <a:xfrm flipH="1">
            <a:off x="7492253" y="4522878"/>
            <a:ext cx="333165" cy="555987"/>
            <a:chOff x="4445210" y="3572306"/>
            <a:chExt cx="333165" cy="555987"/>
          </a:xfrm>
        </p:grpSpPr>
        <p:sp>
          <p:nvSpPr>
            <p:cNvPr id="36" name="Rechteck 35">
              <a:extLst>
                <a:ext uri="{FF2B5EF4-FFF2-40B4-BE49-F238E27FC236}">
                  <a16:creationId xmlns:a16="http://schemas.microsoft.com/office/drawing/2014/main" id="{4EBF1169-9822-7E01-1A8C-453902A46137}"/>
                </a:ext>
              </a:extLst>
            </p:cNvPr>
            <p:cNvSpPr>
              <a:spLocks/>
            </p:cNvSpPr>
            <p:nvPr/>
          </p:nvSpPr>
          <p:spPr>
            <a:xfrm>
              <a:off x="4650875" y="3702050"/>
              <a:ext cx="127500" cy="36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7" name="Rechteck 36">
              <a:extLst>
                <a:ext uri="{FF2B5EF4-FFF2-40B4-BE49-F238E27FC236}">
                  <a16:creationId xmlns:a16="http://schemas.microsoft.com/office/drawing/2014/main" id="{7392AFF4-1ECE-76E4-55FE-9E378B1B22A1}"/>
                </a:ext>
              </a:extLst>
            </p:cNvPr>
            <p:cNvSpPr>
              <a:spLocks/>
            </p:cNvSpPr>
            <p:nvPr/>
          </p:nvSpPr>
          <p:spPr>
            <a:xfrm>
              <a:off x="4565730" y="3727107"/>
              <a:ext cx="45719" cy="360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cxnSp>
          <p:nvCxnSpPr>
            <p:cNvPr id="38" name="Gerader Verbinder 37">
              <a:extLst>
                <a:ext uri="{FF2B5EF4-FFF2-40B4-BE49-F238E27FC236}">
                  <a16:creationId xmlns:a16="http://schemas.microsoft.com/office/drawing/2014/main" id="{3C4AE991-363F-CCDA-0B9F-11CDB124A79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07122" y="3641362"/>
              <a:ext cx="0" cy="486931"/>
            </a:xfrm>
            <a:prstGeom prst="line">
              <a:avLst/>
            </a:prstGeom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Gerader Verbinder 38">
              <a:extLst>
                <a:ext uri="{FF2B5EF4-FFF2-40B4-BE49-F238E27FC236}">
                  <a16:creationId xmlns:a16="http://schemas.microsoft.com/office/drawing/2014/main" id="{CF296164-6019-43B8-D433-DD3B96F44E7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45210" y="3572306"/>
              <a:ext cx="0" cy="486931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2" name="Ellipse 51">
            <a:extLst>
              <a:ext uri="{FF2B5EF4-FFF2-40B4-BE49-F238E27FC236}">
                <a16:creationId xmlns:a16="http://schemas.microsoft.com/office/drawing/2014/main" id="{23A663F8-7226-BB15-9F52-3CE14858537F}"/>
              </a:ext>
            </a:extLst>
          </p:cNvPr>
          <p:cNvSpPr>
            <a:spLocks/>
          </p:cNvSpPr>
          <p:nvPr/>
        </p:nvSpPr>
        <p:spPr>
          <a:xfrm>
            <a:off x="5511078" y="4702121"/>
            <a:ext cx="304902" cy="285956"/>
          </a:xfrm>
          <a:prstGeom prst="ellipse">
            <a:avLst/>
          </a:prstGeom>
          <a:gradFill flip="none" rotWithShape="1">
            <a:gsLst>
              <a:gs pos="64000">
                <a:srgbClr val="008444"/>
              </a:gs>
              <a:gs pos="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65" name="Textfeld 64">
            <a:extLst>
              <a:ext uri="{FF2B5EF4-FFF2-40B4-BE49-F238E27FC236}">
                <a16:creationId xmlns:a16="http://schemas.microsoft.com/office/drawing/2014/main" id="{62F93B98-B9C1-8B7B-0D03-5B8F910B11DD}"/>
              </a:ext>
            </a:extLst>
          </p:cNvPr>
          <p:cNvSpPr txBox="1">
            <a:spLocks/>
          </p:cNvSpPr>
          <p:nvPr/>
        </p:nvSpPr>
        <p:spPr>
          <a:xfrm>
            <a:off x="1882835" y="2937412"/>
            <a:ext cx="1382704" cy="954107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lang="de-DE" sz="1400" dirty="0">
                <a:solidFill>
                  <a:schemeClr val="tx1">
                    <a:lumMod val="50000"/>
                  </a:schemeClr>
                </a:solidFill>
              </a:rPr>
              <a:t>18.12.2024</a:t>
            </a:r>
            <a:br>
              <a:rPr lang="de-DE" sz="1400" dirty="0">
                <a:solidFill>
                  <a:schemeClr val="tx1">
                    <a:lumMod val="50000"/>
                  </a:schemeClr>
                </a:solidFill>
              </a:rPr>
            </a:br>
            <a:br>
              <a:rPr lang="de-DE" sz="1400" dirty="0">
                <a:solidFill>
                  <a:schemeClr val="tx1">
                    <a:lumMod val="50000"/>
                  </a:schemeClr>
                </a:solidFill>
              </a:rPr>
            </a:br>
            <a:r>
              <a:rPr lang="de-DE" sz="1400" dirty="0">
                <a:solidFill>
                  <a:schemeClr val="tx1">
                    <a:lumMod val="50000"/>
                  </a:schemeClr>
                </a:solidFill>
              </a:rPr>
              <a:t>Перенесено на 30.12.2025</a:t>
            </a:r>
          </a:p>
        </p:txBody>
      </p:sp>
      <p:sp>
        <p:nvSpPr>
          <p:cNvPr id="68" name="Textfeld 67">
            <a:extLst>
              <a:ext uri="{FF2B5EF4-FFF2-40B4-BE49-F238E27FC236}">
                <a16:creationId xmlns:a16="http://schemas.microsoft.com/office/drawing/2014/main" id="{515607E9-CE6F-F390-B0E0-9B3CEF6F3ED1}"/>
              </a:ext>
            </a:extLst>
          </p:cNvPr>
          <p:cNvSpPr txBox="1">
            <a:spLocks/>
          </p:cNvSpPr>
          <p:nvPr/>
        </p:nvSpPr>
        <p:spPr>
          <a:xfrm>
            <a:off x="6012824" y="5128056"/>
            <a:ext cx="108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bg1">
                    <a:lumMod val="50000"/>
                  </a:schemeClr>
                </a:solidFill>
              </a:rPr>
              <a:t>2026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48A7D0A6-5239-84F3-232B-070ABA5D5AAE}"/>
              </a:ext>
            </a:extLst>
          </p:cNvPr>
          <p:cNvSpPr txBox="1">
            <a:spLocks/>
          </p:cNvSpPr>
          <p:nvPr/>
        </p:nvSpPr>
        <p:spPr>
          <a:xfrm>
            <a:off x="3540138" y="1657575"/>
            <a:ext cx="1479918" cy="2031325"/>
          </a:xfrm>
          <a:prstGeom prst="rect">
            <a:avLst/>
          </a:prstGeom>
          <a:noFill/>
          <a:ln w="19050">
            <a:solidFill>
              <a:srgbClr val="008444"/>
            </a:solidFill>
            <a:prstDash val="dash"/>
          </a:ln>
        </p:spPr>
        <p:txBody>
          <a:bodyPr wrap="square" lIns="0" rIns="0">
            <a:spAutoFit/>
          </a:bodyPr>
          <a:lstStyle/>
          <a:p>
            <a:r>
              <a:rPr lang="de-DE" sz="1400" dirty="0">
                <a:solidFill>
                  <a:schemeClr val="tx1">
                    <a:lumMod val="50000"/>
                  </a:schemeClr>
                </a:solidFill>
              </a:rPr>
              <a:t>17.12.2025</a:t>
            </a:r>
            <a:br>
              <a:rPr lang="de-DE" sz="1400" dirty="0">
                <a:solidFill>
                  <a:schemeClr val="tx1">
                    <a:lumMod val="50000"/>
                  </a:schemeClr>
                </a:solidFill>
              </a:rPr>
            </a:br>
            <a:br>
              <a:rPr lang="de-DE" sz="1400" dirty="0">
                <a:solidFill>
                  <a:schemeClr val="tx1">
                    <a:lumMod val="50000"/>
                  </a:schemeClr>
                </a:solidFill>
              </a:rPr>
            </a:br>
            <a:r>
              <a:rPr lang="de-DE" sz="1400" b="1" dirty="0">
                <a:solidFill>
                  <a:schemeClr val="tx1">
                    <a:lumMod val="50000"/>
                  </a:schemeClr>
                </a:solidFill>
              </a:rPr>
              <a:t>2. відтермінування до 30.12.2026</a:t>
            </a:r>
            <a:br>
              <a:rPr lang="de-DE" sz="1400" dirty="0">
                <a:solidFill>
                  <a:schemeClr val="tx1">
                    <a:lumMod val="50000"/>
                  </a:schemeClr>
                </a:solidFill>
              </a:rPr>
            </a:br>
            <a:r>
              <a:rPr lang="de-DE" sz="1400" dirty="0">
                <a:solidFill>
                  <a:schemeClr val="tx1">
                    <a:lumMod val="50000"/>
                  </a:schemeClr>
                </a:solidFill>
              </a:rPr>
              <a:t>+ </a:t>
            </a:r>
            <a:r>
              <a:rPr lang="de-DE" sz="1400" b="1" dirty="0">
                <a:solidFill>
                  <a:schemeClr val="tx1">
                    <a:lumMod val="50000"/>
                  </a:schemeClr>
                </a:solidFill>
              </a:rPr>
              <a:t>Спрощення</a:t>
            </a:r>
          </a:p>
          <a:p>
            <a:r>
              <a:rPr lang="de-DE" sz="1400" dirty="0">
                <a:solidFill>
                  <a:schemeClr val="tx1">
                    <a:lumMod val="50000"/>
                  </a:schemeClr>
                </a:solidFill>
              </a:rPr>
              <a:t>+</a:t>
            </a:r>
            <a:br>
              <a:rPr lang="de-DE" sz="1400" dirty="0">
                <a:solidFill>
                  <a:schemeClr val="tx1">
                    <a:lumMod val="50000"/>
                  </a:schemeClr>
                </a:solidFill>
              </a:rPr>
            </a:br>
            <a:r>
              <a:rPr lang="de-DE" sz="1400" dirty="0">
                <a:solidFill>
                  <a:schemeClr val="tx1">
                    <a:lumMod val="50000"/>
                  </a:schemeClr>
                </a:solidFill>
              </a:rPr>
              <a:t>Розгляд подальшого полегшення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D573885D-1DD8-2C78-3875-2D032217CD8C}"/>
              </a:ext>
            </a:extLst>
          </p:cNvPr>
          <p:cNvSpPr txBox="1">
            <a:spLocks/>
          </p:cNvSpPr>
          <p:nvPr/>
        </p:nvSpPr>
        <p:spPr>
          <a:xfrm>
            <a:off x="5321472" y="3060319"/>
            <a:ext cx="1382704" cy="954107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lang="de-DE" sz="1400" dirty="0">
                <a:solidFill>
                  <a:schemeClr val="bg1">
                    <a:lumMod val="50000"/>
                  </a:schemeClr>
                </a:solidFill>
              </a:rPr>
              <a:t>30.04.2026</a:t>
            </a:r>
            <a:br>
              <a:rPr lang="de-DE" sz="140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de-DE" sz="1400" dirty="0">
                <a:solidFill>
                  <a:schemeClr val="bg1">
                    <a:lumMod val="50000"/>
                  </a:schemeClr>
                </a:solidFill>
              </a:rPr>
              <a:t>Розгляд подальших спрощень</a:t>
            </a:r>
          </a:p>
          <a:p>
            <a:r>
              <a:rPr lang="de-DE" sz="1400" dirty="0">
                <a:solidFill>
                  <a:schemeClr val="bg1">
                    <a:lumMod val="50000"/>
                  </a:schemeClr>
                </a:solidFill>
              </a:rPr>
              <a:t>(?)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80F5B2A9-AD3E-EB10-7675-6C8CAAA798C4}"/>
              </a:ext>
            </a:extLst>
          </p:cNvPr>
          <p:cNvSpPr txBox="1">
            <a:spLocks/>
          </p:cNvSpPr>
          <p:nvPr/>
        </p:nvSpPr>
        <p:spPr>
          <a:xfrm>
            <a:off x="6012000" y="1677951"/>
            <a:ext cx="2160000" cy="954107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lang="de-DE" sz="1400" dirty="0">
                <a:solidFill>
                  <a:schemeClr val="bg1">
                    <a:lumMod val="50000"/>
                  </a:schemeClr>
                </a:solidFill>
              </a:rPr>
              <a:t>30.12.2026</a:t>
            </a:r>
          </a:p>
          <a:p>
            <a:r>
              <a:rPr lang="de-DE" sz="1400" dirty="0">
                <a:solidFill>
                  <a:schemeClr val="bg1">
                    <a:lumMod val="50000"/>
                  </a:schemeClr>
                </a:solidFill>
              </a:rPr>
              <a:t>Зобов'язання щодо імплементації EUDR для </a:t>
            </a:r>
            <a:r>
              <a:rPr lang="de-DE" sz="1400" u="sng" dirty="0">
                <a:solidFill>
                  <a:schemeClr val="bg1">
                    <a:lumMod val="50000"/>
                  </a:schemeClr>
                </a:solidFill>
              </a:rPr>
              <a:t>великих </a:t>
            </a:r>
            <a:r>
              <a:rPr lang="de-DE" sz="1400" dirty="0">
                <a:solidFill>
                  <a:schemeClr val="bg1">
                    <a:lumMod val="50000"/>
                  </a:schemeClr>
                </a:solidFill>
              </a:rPr>
              <a:t>учасників ринку</a:t>
            </a:r>
          </a:p>
        </p:txBody>
      </p:sp>
      <p:sp>
        <p:nvSpPr>
          <p:cNvPr id="55" name="Textfeld 54">
            <a:extLst>
              <a:ext uri="{FF2B5EF4-FFF2-40B4-BE49-F238E27FC236}">
                <a16:creationId xmlns:a16="http://schemas.microsoft.com/office/drawing/2014/main" id="{5A301D63-EE13-468C-B482-6B50B4D830EE}"/>
              </a:ext>
            </a:extLst>
          </p:cNvPr>
          <p:cNvSpPr txBox="1">
            <a:spLocks/>
          </p:cNvSpPr>
          <p:nvPr/>
        </p:nvSpPr>
        <p:spPr>
          <a:xfrm>
            <a:off x="7092824" y="2937412"/>
            <a:ext cx="2051176" cy="1384995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lang="de-DE" sz="1400" dirty="0">
                <a:solidFill>
                  <a:schemeClr val="bg1">
                    <a:lumMod val="50000"/>
                  </a:schemeClr>
                </a:solidFill>
              </a:rPr>
              <a:t>30.06.2027</a:t>
            </a:r>
            <a:br>
              <a:rPr lang="de-DE" sz="140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de-DE" sz="1400" dirty="0">
                <a:solidFill>
                  <a:schemeClr val="bg1">
                    <a:lumMod val="50000"/>
                  </a:schemeClr>
                </a:solidFill>
              </a:rPr>
              <a:t>Зобов'язання щодо імплементації</a:t>
            </a:r>
            <a:br>
              <a:rPr lang="de-DE" sz="140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de-DE" sz="1400" dirty="0">
                <a:solidFill>
                  <a:schemeClr val="bg1">
                    <a:lumMod val="50000"/>
                  </a:schemeClr>
                </a:solidFill>
              </a:rPr>
              <a:t>EUDR для </a:t>
            </a:r>
            <a:r>
              <a:rPr lang="de-DE" sz="1400" u="sng" dirty="0">
                <a:solidFill>
                  <a:schemeClr val="bg1">
                    <a:lumMod val="50000"/>
                  </a:schemeClr>
                </a:solidFill>
              </a:rPr>
              <a:t>малих </a:t>
            </a:r>
            <a:r>
              <a:rPr lang="de-DE" sz="1400" u="sng" dirty="0" err="1">
                <a:solidFill>
                  <a:schemeClr val="bg1">
                    <a:lumMod val="50000"/>
                  </a:schemeClr>
                </a:solidFill>
              </a:rPr>
              <a:t>учасників</a:t>
            </a:r>
            <a:r>
              <a:rPr lang="de-DE" sz="1400" u="sng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de-DE" sz="1400" u="sng" dirty="0" err="1">
                <a:solidFill>
                  <a:schemeClr val="bg1">
                    <a:lumMod val="50000"/>
                  </a:schemeClr>
                </a:solidFill>
              </a:rPr>
              <a:t>ринку</a:t>
            </a:r>
            <a:r>
              <a:rPr lang="de-DE" sz="1400" dirty="0">
                <a:solidFill>
                  <a:schemeClr val="bg1">
                    <a:lumMod val="50000"/>
                  </a:schemeClr>
                </a:solidFill>
              </a:rPr>
              <a:t> +</a:t>
            </a:r>
            <a:br>
              <a:rPr lang="de-DE" sz="140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de-DE" sz="1400" dirty="0">
                <a:solidFill>
                  <a:schemeClr val="bg1">
                    <a:lumMod val="50000"/>
                  </a:schemeClr>
                </a:solidFill>
              </a:rPr>
              <a:t>фізичні особи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D815A694-EC74-AA3A-88FD-91D3C7E99DBD}"/>
              </a:ext>
            </a:extLst>
          </p:cNvPr>
          <p:cNvSpPr txBox="1">
            <a:spLocks/>
          </p:cNvSpPr>
          <p:nvPr/>
        </p:nvSpPr>
        <p:spPr>
          <a:xfrm>
            <a:off x="5358131" y="5785249"/>
            <a:ext cx="2346768" cy="738664"/>
          </a:xfrm>
          <a:prstGeom prst="rect">
            <a:avLst/>
          </a:prstGeom>
          <a:solidFill>
            <a:srgbClr val="E75113">
              <a:alpha val="43000"/>
            </a:srgbClr>
          </a:solidFill>
          <a:ln w="19050">
            <a:solidFill>
              <a:srgbClr val="E75113"/>
            </a:solidFill>
          </a:ln>
        </p:spPr>
        <p:txBody>
          <a:bodyPr wrap="square" lIns="0" rIns="0">
            <a:spAutoFit/>
          </a:bodyPr>
          <a:lstStyle/>
          <a:p>
            <a:r>
              <a:rPr lang="de-DE" sz="1400" dirty="0">
                <a:solidFill>
                  <a:schemeClr val="tx1">
                    <a:lumMod val="50000"/>
                  </a:schemeClr>
                </a:solidFill>
              </a:rPr>
              <a:t>Транспозиція в </a:t>
            </a:r>
          </a:p>
          <a:p>
            <a:r>
              <a:rPr lang="uk-UA" sz="1400" dirty="0">
                <a:solidFill>
                  <a:schemeClr val="tx1">
                    <a:lumMod val="50000"/>
                  </a:schemeClr>
                </a:solidFill>
              </a:rPr>
              <a:t>н</a:t>
            </a:r>
            <a:r>
              <a:rPr lang="de-DE" sz="1400" dirty="0" err="1">
                <a:solidFill>
                  <a:schemeClr val="tx1">
                    <a:lumMod val="50000"/>
                  </a:schemeClr>
                </a:solidFill>
              </a:rPr>
              <a:t>аціональне</a:t>
            </a:r>
            <a:r>
              <a:rPr lang="de-DE" sz="1400" dirty="0">
                <a:solidFill>
                  <a:schemeClr val="tx1">
                    <a:lumMod val="50000"/>
                  </a:schemeClr>
                </a:solidFill>
              </a:rPr>
              <a:t> законодавство відкрите</a:t>
            </a:r>
            <a:endParaRPr lang="de-DE" sz="16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C941ABB6-1793-873F-3959-8EBDEE3567D8}"/>
              </a:ext>
            </a:extLst>
          </p:cNvPr>
          <p:cNvSpPr txBox="1">
            <a:spLocks/>
          </p:cNvSpPr>
          <p:nvPr/>
        </p:nvSpPr>
        <p:spPr>
          <a:xfrm>
            <a:off x="1428466" y="5777351"/>
            <a:ext cx="2513551" cy="523220"/>
          </a:xfrm>
          <a:prstGeom prst="rect">
            <a:avLst/>
          </a:prstGeom>
          <a:solidFill>
            <a:srgbClr val="FFDC00">
              <a:alpha val="43000"/>
            </a:srgbClr>
          </a:solidFill>
          <a:ln w="19050">
            <a:solidFill>
              <a:srgbClr val="FFDC00"/>
            </a:solidFill>
          </a:ln>
        </p:spPr>
        <p:txBody>
          <a:bodyPr wrap="square" lIns="0" rIns="0">
            <a:spAutoFit/>
          </a:bodyPr>
          <a:lstStyle/>
          <a:p>
            <a:r>
              <a:rPr lang="de-DE" sz="1400" dirty="0">
                <a:solidFill>
                  <a:schemeClr val="tx1">
                    <a:lumMod val="50000"/>
                  </a:schemeClr>
                </a:solidFill>
              </a:rPr>
              <a:t>Законопроект для </a:t>
            </a:r>
          </a:p>
          <a:p>
            <a:r>
              <a:rPr lang="de-DE" sz="1400" dirty="0" err="1">
                <a:solidFill>
                  <a:schemeClr val="tx1">
                    <a:lumMod val="50000"/>
                  </a:schemeClr>
                </a:solidFill>
              </a:rPr>
              <a:t>національн</a:t>
            </a:r>
            <a:r>
              <a:rPr lang="uk-UA" sz="1400" dirty="0">
                <a:solidFill>
                  <a:schemeClr val="tx1">
                    <a:lumMod val="50000"/>
                  </a:schemeClr>
                </a:solidFill>
              </a:rPr>
              <a:t>ого</a:t>
            </a:r>
            <a:r>
              <a:rPr lang="de-DE" sz="1400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de-DE" sz="1400" dirty="0" err="1">
                <a:solidFill>
                  <a:schemeClr val="tx1">
                    <a:lumMod val="50000"/>
                  </a:schemeClr>
                </a:solidFill>
              </a:rPr>
              <a:t>законодавств</a:t>
            </a:r>
            <a:r>
              <a:rPr lang="uk-UA" sz="1400" dirty="0">
                <a:solidFill>
                  <a:schemeClr val="tx1">
                    <a:lumMod val="50000"/>
                  </a:schemeClr>
                </a:solidFill>
              </a:rPr>
              <a:t>а</a:t>
            </a:r>
            <a:endParaRPr lang="de-DE" sz="1600" dirty="0">
              <a:solidFill>
                <a:schemeClr val="tx1">
                  <a:lumMod val="50000"/>
                </a:schemeClr>
              </a:solidFill>
            </a:endParaRPr>
          </a:p>
        </p:txBody>
      </p:sp>
      <p:cxnSp>
        <p:nvCxnSpPr>
          <p:cNvPr id="32" name="Gerader Verbinder 31">
            <a:extLst>
              <a:ext uri="{FF2B5EF4-FFF2-40B4-BE49-F238E27FC236}">
                <a16:creationId xmlns:a16="http://schemas.microsoft.com/office/drawing/2014/main" id="{5EC019C3-2EA0-6A3F-6986-4555FAB083F4}"/>
              </a:ext>
            </a:extLst>
          </p:cNvPr>
          <p:cNvCxnSpPr>
            <a:cxnSpLocks/>
            <a:stCxn id="52" idx="4"/>
          </p:cNvCxnSpPr>
          <p:nvPr/>
        </p:nvCxnSpPr>
        <p:spPr>
          <a:xfrm>
            <a:off x="5663529" y="4988077"/>
            <a:ext cx="0" cy="797172"/>
          </a:xfrm>
          <a:prstGeom prst="line">
            <a:avLst/>
          </a:prstGeom>
          <a:ln w="25400">
            <a:solidFill>
              <a:srgbClr val="E751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Gerader Verbinder 40">
            <a:extLst>
              <a:ext uri="{FF2B5EF4-FFF2-40B4-BE49-F238E27FC236}">
                <a16:creationId xmlns:a16="http://schemas.microsoft.com/office/drawing/2014/main" id="{22ADA3CB-957B-E460-264E-A51C1A1E0DCE}"/>
              </a:ext>
            </a:extLst>
          </p:cNvPr>
          <p:cNvCxnSpPr>
            <a:cxnSpLocks/>
            <a:stCxn id="11" idx="2"/>
            <a:endCxn id="24" idx="0"/>
          </p:cNvCxnSpPr>
          <p:nvPr/>
        </p:nvCxnSpPr>
        <p:spPr>
          <a:xfrm>
            <a:off x="2574187" y="5536570"/>
            <a:ext cx="111055" cy="240781"/>
          </a:xfrm>
          <a:prstGeom prst="line">
            <a:avLst/>
          </a:prstGeom>
          <a:ln w="25400">
            <a:solidFill>
              <a:srgbClr val="FFD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5872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D94828-AAF9-E09F-4190-CFF76C2B4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775" y="549000"/>
            <a:ext cx="8277225" cy="448704"/>
          </a:xfrm>
        </p:spPr>
        <p:txBody>
          <a:bodyPr/>
          <a:lstStyle/>
          <a:p>
            <a:r>
              <a:rPr lang="de-DE" b="1" dirty="0">
                <a:solidFill>
                  <a:srgbClr val="008444"/>
                </a:solidFill>
              </a:rPr>
              <a:t>Ключові моменти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166C614-DB99-5EB2-5BF9-DB32B011EF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E448EFE-27F1-4AD0-B71B-631361988682}" type="slidenum">
              <a:rPr lang="de-DE" smtClean="0"/>
              <a:t>3</a:t>
            </a:fld>
            <a:endParaRPr lang="de-DE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383743F-7F49-C7B9-9137-1F0831F7FC67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de-DE"/>
              <a:t>I 19.3.2026 I Одиниця ринку деревини</a:t>
            </a:r>
            <a:endParaRPr lang="de-DE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7EB3FF5-2956-6D29-AA68-DE3ACA0D0F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925" y="1394618"/>
            <a:ext cx="8271075" cy="4068763"/>
          </a:xfrm>
        </p:spPr>
        <p:txBody>
          <a:bodyPr/>
          <a:lstStyle/>
          <a:p>
            <a:pPr>
              <a:buClr>
                <a:srgbClr val="006751"/>
              </a:buClr>
              <a:buFont typeface="Arial" panose="020B0604020202020204" pitchFamily="34" charset="0"/>
              <a:buChar char="I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Мета: </a:t>
            </a:r>
            <a:r>
              <a:rPr lang="de-DE" sz="1600" dirty="0" err="1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Припинення</a:t>
            </a:r>
            <a:r>
              <a:rPr lang="de-DE" sz="1600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 </a:t>
            </a:r>
            <a:r>
              <a:rPr lang="uk-UA" sz="1600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знеліснення – </a:t>
            </a:r>
            <a:r>
              <a:rPr lang="de-DE" sz="1600" b="1" dirty="0" err="1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перетворення</a:t>
            </a:r>
            <a:r>
              <a:rPr lang="uk-UA" sz="1600" b="1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 лісів</a:t>
            </a:r>
            <a:r>
              <a:rPr lang="de-DE" sz="1600" b="1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 </a:t>
            </a:r>
            <a:r>
              <a:rPr lang="de-DE" sz="1600" b="1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на сільськогосподарські угіддя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Clr>
                <a:srgbClr val="006751"/>
              </a:buClr>
              <a:buFont typeface="Wingdings" panose="05000000000000000000" pitchFamily="2" charset="2"/>
              <a:buChar char="à"/>
            </a:pPr>
            <a:r>
              <a:rPr lang="de-DE" b="1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Заборона на торгівлю </a:t>
            </a:r>
            <a:r>
              <a:rPr lang="de-DE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продукцією, для виробництва якої були вирубані </a:t>
            </a:r>
            <a:r>
              <a:rPr lang="de-DE" b="1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ліси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Clr>
                <a:srgbClr val="006751"/>
              </a:buClr>
              <a:buFont typeface="Wingdings" panose="05000000000000000000" pitchFamily="2" charset="2"/>
              <a:buChar char="à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Стосується </a:t>
            </a:r>
            <a:r>
              <a:rPr lang="de-DE" b="1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деревини</a:t>
            </a:r>
            <a:r>
              <a:rPr lang="de-DE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, </a:t>
            </a:r>
            <a:r>
              <a:rPr lang="de-DE" i="1" dirty="0">
                <a:solidFill>
                  <a:schemeClr val="tx1">
                    <a:lumMod val="50000"/>
                  </a:schemeClr>
                </a:solidFill>
              </a:rPr>
              <a:t>сої, олійної пальми, великої рогатої худоби, кави, какао та каучуку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Clr>
                <a:srgbClr val="006751"/>
              </a:buClr>
              <a:buFont typeface="Wingdings" panose="05000000000000000000" pitchFamily="2" charset="2"/>
              <a:buChar char="à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Простежуваність місця походження</a:t>
            </a:r>
          </a:p>
          <a:p>
            <a:pPr marL="180975" indent="-180975">
              <a:lnSpc>
                <a:spcPct val="200000"/>
              </a:lnSpc>
              <a:buClr>
                <a:srgbClr val="006751"/>
              </a:buClr>
              <a:buFont typeface="Arial" panose="020B0604020202020204" pitchFamily="34" charset="0"/>
              <a:buChar char="I"/>
            </a:pPr>
            <a:r>
              <a:rPr lang="de-DE" sz="1600" dirty="0">
                <a:solidFill>
                  <a:schemeClr val="tx1">
                    <a:lumMod val="50000"/>
                  </a:schemeClr>
                </a:solidFill>
              </a:rPr>
              <a:t>Учасники ринку повинні подавати </a:t>
            </a:r>
            <a:r>
              <a:rPr lang="de-DE" sz="1600" b="1" dirty="0">
                <a:solidFill>
                  <a:schemeClr val="tx1">
                    <a:lumMod val="50000"/>
                  </a:schemeClr>
                </a:solidFill>
              </a:rPr>
              <a:t>декларацію </a:t>
            </a:r>
            <a:r>
              <a:rPr lang="de-DE" sz="1600" b="1" dirty="0" err="1">
                <a:solidFill>
                  <a:schemeClr val="tx1">
                    <a:lumMod val="50000"/>
                  </a:schemeClr>
                </a:solidFill>
              </a:rPr>
              <a:t>про</a:t>
            </a:r>
            <a:r>
              <a:rPr lang="de-DE" sz="1600" b="1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uk-UA" sz="1600" b="1" dirty="0">
                <a:solidFill>
                  <a:schemeClr val="tx1">
                    <a:lumMod val="50000"/>
                  </a:schemeClr>
                </a:solidFill>
              </a:rPr>
              <a:t>дотримання вимог перед </a:t>
            </a:r>
            <a:r>
              <a:rPr lang="de-DE" sz="1600" dirty="0" err="1">
                <a:solidFill>
                  <a:schemeClr val="tx1">
                    <a:lumMod val="50000"/>
                  </a:schemeClr>
                </a:solidFill>
              </a:rPr>
              <a:t>розміщенням</a:t>
            </a:r>
            <a:r>
              <a:rPr lang="de-DE" sz="1600" dirty="0">
                <a:solidFill>
                  <a:schemeClr val="tx1">
                    <a:lumMod val="50000"/>
                  </a:schemeClr>
                </a:solidFill>
              </a:rPr>
              <a:t> на ринку</a:t>
            </a:r>
          </a:p>
          <a:p>
            <a:pPr marL="550863" lvl="1" indent="-285750">
              <a:lnSpc>
                <a:spcPct val="120000"/>
              </a:lnSpc>
              <a:spcBef>
                <a:spcPts val="0"/>
              </a:spcBef>
              <a:buClr>
                <a:srgbClr val="006751"/>
              </a:buClr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Введення в обіг = постачання третім особам (з/без ціни)</a:t>
            </a:r>
          </a:p>
          <a:p>
            <a:pPr marL="550863" lvl="1" indent="-285750">
              <a:lnSpc>
                <a:spcPct val="120000"/>
              </a:lnSpc>
              <a:spcBef>
                <a:spcPts val="0"/>
              </a:spcBef>
              <a:buClr>
                <a:srgbClr val="006751"/>
              </a:buClr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В електронному вигляді через веб-сайт EUDR</a:t>
            </a:r>
          </a:p>
          <a:p>
            <a:pPr marL="180975" indent="-180975">
              <a:lnSpc>
                <a:spcPct val="200000"/>
              </a:lnSpc>
              <a:buClr>
                <a:srgbClr val="006751"/>
              </a:buClr>
              <a:buFont typeface="Arial" panose="020B0604020202020204" pitchFamily="34" charset="0"/>
              <a:buChar char="I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Декларація </a:t>
            </a:r>
            <a:r>
              <a:rPr lang="de-DE" dirty="0" err="1">
                <a:solidFill>
                  <a:schemeClr val="tx1">
                    <a:lumMod val="50000"/>
                  </a:schemeClr>
                </a:solidFill>
              </a:rPr>
              <a:t>про</a:t>
            </a: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uk-UA" dirty="0">
                <a:solidFill>
                  <a:schemeClr val="tx1">
                    <a:lumMod val="50000"/>
                  </a:schemeClr>
                </a:solidFill>
              </a:rPr>
              <a:t>дотримання вимог</a:t>
            </a:r>
            <a:r>
              <a:rPr lang="de-DE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 </a:t>
            </a:r>
            <a:r>
              <a:rPr lang="de-DE" b="1" dirty="0">
                <a:solidFill>
                  <a:schemeClr val="tx1">
                    <a:lumMod val="50000"/>
                  </a:schemeClr>
                </a:solidFill>
              </a:rPr>
              <a:t>Реєстраційний номер </a:t>
            </a: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+ </a:t>
            </a:r>
            <a:r>
              <a:rPr lang="de-DE" b="1" dirty="0">
                <a:solidFill>
                  <a:schemeClr val="tx1">
                    <a:lumMod val="50000"/>
                  </a:schemeClr>
                </a:solidFill>
              </a:rPr>
              <a:t>перевірочний номер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Clr>
                <a:srgbClr val="006751"/>
              </a:buClr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Передача третім особам (клієнтам)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Clr>
                <a:srgbClr val="006751"/>
              </a:buClr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Простежуваність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Clr>
                <a:srgbClr val="006751"/>
              </a:buClr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Перехід від лісу до кінцевого продукту</a:t>
            </a:r>
          </a:p>
          <a:p>
            <a:pPr marL="180975" indent="-180975">
              <a:buClr>
                <a:srgbClr val="006751"/>
              </a:buClr>
              <a:buFont typeface="Arial" panose="020B0604020202020204" pitchFamily="34" charset="0"/>
              <a:buChar char="I"/>
            </a:pPr>
            <a:endParaRPr lang="de-DE" sz="1600" b="1" dirty="0">
              <a:solidFill>
                <a:schemeClr val="tx1">
                  <a:lumMod val="50000"/>
                </a:schemeClr>
              </a:solidFill>
            </a:endParaRPr>
          </a:p>
          <a:p>
            <a:pPr marL="180975" indent="-180975">
              <a:buClr>
                <a:srgbClr val="006751"/>
              </a:buClr>
              <a:buFont typeface="Arial" panose="020B0604020202020204" pitchFamily="34" charset="0"/>
              <a:buChar char="I"/>
            </a:pPr>
            <a:endParaRPr lang="de-DE" b="1" dirty="0">
              <a:solidFill>
                <a:schemeClr val="tx1">
                  <a:lumMod val="50000"/>
                </a:schemeClr>
              </a:solidFill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064694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D94828-AAF9-E09F-4190-CFF76C2B4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5849" y="324648"/>
            <a:ext cx="8277225" cy="448704"/>
          </a:xfrm>
        </p:spPr>
        <p:txBody>
          <a:bodyPr anchor="t"/>
          <a:lstStyle/>
          <a:p>
            <a:r>
              <a:rPr lang="de-DE" b="1" dirty="0">
                <a:solidFill>
                  <a:srgbClr val="008444"/>
                </a:solidFill>
              </a:rPr>
              <a:t>Яка деревина вимагає </a:t>
            </a:r>
            <a:br>
              <a:rPr lang="de-DE" b="1" dirty="0">
                <a:solidFill>
                  <a:srgbClr val="008444"/>
                </a:solidFill>
              </a:rPr>
            </a:br>
            <a:r>
              <a:rPr lang="de-DE" b="1" dirty="0" err="1">
                <a:solidFill>
                  <a:srgbClr val="008444"/>
                </a:solidFill>
              </a:rPr>
              <a:t>декларації</a:t>
            </a:r>
            <a:r>
              <a:rPr lang="de-DE" b="1" dirty="0">
                <a:solidFill>
                  <a:srgbClr val="008444"/>
                </a:solidFill>
              </a:rPr>
              <a:t> </a:t>
            </a:r>
            <a:r>
              <a:rPr lang="uk-UA" b="1" dirty="0">
                <a:solidFill>
                  <a:srgbClr val="008444"/>
                </a:solidFill>
              </a:rPr>
              <a:t>про отримання вимог</a:t>
            </a:r>
            <a:r>
              <a:rPr lang="de-DE" b="1" dirty="0">
                <a:solidFill>
                  <a:srgbClr val="008444"/>
                </a:solidFill>
              </a:rPr>
              <a:t>?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166C614-DB99-5EB2-5BF9-DB32B011EF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E448EFE-27F1-4AD0-B71B-631361988682}" type="slidenum">
              <a:rPr lang="de-DE" smtClean="0"/>
              <a:t>4</a:t>
            </a:fld>
            <a:endParaRPr lang="de-DE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383743F-7F49-C7B9-9137-1F0831F7FC67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de-DE"/>
              <a:t>I 19.3.2026 I Одиниця ринку деревини</a:t>
            </a:r>
            <a:endParaRPr lang="de-DE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7EB3FF5-2956-6D29-AA68-DE3ACA0D0F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5849" y="1629000"/>
            <a:ext cx="8277224" cy="4320000"/>
          </a:xfrm>
        </p:spPr>
        <p:txBody>
          <a:bodyPr/>
          <a:lstStyle/>
          <a:p>
            <a:pPr marL="180975" indent="-180975">
              <a:buClr>
                <a:srgbClr val="006751"/>
              </a:buClr>
              <a:buFont typeface="Arial" panose="020B0604020202020204" pitchFamily="34" charset="0"/>
              <a:buChar char="I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Деревина як сировина поділяється на дві товарні категорії*:</a:t>
            </a:r>
          </a:p>
          <a:p>
            <a:pPr marL="550863" lvl="1" indent="-285750">
              <a:buFont typeface="Arial" panose="020B0604020202020204" pitchFamily="34" charset="0"/>
              <a:buChar char="•"/>
            </a:pPr>
            <a:r>
              <a:rPr lang="de-DE" u="sng" dirty="0">
                <a:solidFill>
                  <a:schemeClr val="tx1">
                    <a:lumMod val="50000"/>
                  </a:schemeClr>
                </a:solidFill>
              </a:rPr>
              <a:t>4401: </a:t>
            </a: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Дрова </a:t>
            </a:r>
          </a:p>
          <a:p>
            <a:pPr marL="265113" lvl="1" indent="0">
              <a:buNone/>
            </a:pPr>
            <a:r>
              <a:rPr lang="de-DE" sz="1400" i="1" dirty="0">
                <a:solidFill>
                  <a:schemeClr val="tx1">
                    <a:lumMod val="50000"/>
                  </a:schemeClr>
                </a:solidFill>
              </a:rPr>
              <a:t>	Колоди, заготовки, гілки, в'язки хмизу або подібні форми; деревина у вигляді тріски або стружки; тирса, деревні відходи та деревний брухт, спресовані або не спресовані в гранули, брикети, колоди або подібні форми</a:t>
            </a:r>
          </a:p>
          <a:p>
            <a:pPr marL="550863" lvl="1" indent="-285750">
              <a:buFont typeface="Arial" panose="020B0604020202020204" pitchFamily="34" charset="0"/>
              <a:buChar char="•"/>
            </a:pPr>
            <a:r>
              <a:rPr lang="de-DE" u="sng" dirty="0">
                <a:solidFill>
                  <a:schemeClr val="tx1">
                    <a:lumMod val="50000"/>
                  </a:schemeClr>
                </a:solidFill>
              </a:rPr>
              <a:t>4403: </a:t>
            </a:r>
            <a:r>
              <a:rPr lang="de-DE" b="1" u="sng" dirty="0">
                <a:solidFill>
                  <a:schemeClr val="tx1">
                    <a:lumMod val="50000"/>
                  </a:schemeClr>
                </a:solidFill>
              </a:rPr>
              <a:t>Необроблена деревина</a:t>
            </a:r>
          </a:p>
          <a:p>
            <a:pPr marL="265113" lvl="1" indent="0">
              <a:buNone/>
            </a:pPr>
            <a:r>
              <a:rPr lang="de-DE" sz="1400" i="1" dirty="0">
                <a:solidFill>
                  <a:schemeClr val="tx1">
                    <a:lumMod val="50000"/>
                  </a:schemeClr>
                </a:solidFill>
              </a:rPr>
              <a:t>	Деревина, очищена або не очищена від кори чи заболоні, або грубо обтесана з двох чи чотирьох боків</a:t>
            </a:r>
          </a:p>
          <a:p>
            <a:pPr marL="265113" lvl="1" indent="0">
              <a:buNone/>
            </a:pPr>
            <a:br>
              <a:rPr lang="de-DE" dirty="0">
                <a:solidFill>
                  <a:schemeClr val="tx1">
                    <a:lumMod val="50000"/>
                  </a:schemeClr>
                </a:solidFill>
              </a:rPr>
            </a:br>
            <a:r>
              <a:rPr lang="de-DE" sz="1200" i="1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*Решта 44хх категорій 4402, 4404 - 4421 описують вироби з деревини.</a:t>
            </a:r>
            <a:endParaRPr lang="de-DE" sz="1200" dirty="0">
              <a:solidFill>
                <a:schemeClr val="tx1">
                  <a:lumMod val="50000"/>
                </a:schemeClr>
              </a:solidFill>
            </a:endParaRPr>
          </a:p>
          <a:p>
            <a:pPr marL="265113" lvl="1" indent="0">
              <a:buNone/>
            </a:pPr>
            <a:endParaRPr lang="de-DE" dirty="0">
              <a:solidFill>
                <a:schemeClr val="tx1">
                  <a:lumMod val="50000"/>
                </a:schemeClr>
              </a:solidFill>
            </a:endParaRPr>
          </a:p>
          <a:p>
            <a:pPr>
              <a:buClr>
                <a:srgbClr val="006751"/>
              </a:buClr>
              <a:buFont typeface="Arial" panose="020B0604020202020204" pitchFamily="34" charset="0"/>
              <a:buChar char="I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Кожне розміщення на ринку вимагає </a:t>
            </a:r>
            <a:r>
              <a:rPr lang="de-DE" u="sng" dirty="0">
                <a:solidFill>
                  <a:schemeClr val="tx1">
                    <a:lumMod val="50000"/>
                  </a:schemeClr>
                </a:solidFill>
              </a:rPr>
              <a:t>декларації </a:t>
            </a:r>
            <a:r>
              <a:rPr lang="de-DE" u="sng" dirty="0" err="1">
                <a:solidFill>
                  <a:schemeClr val="tx1">
                    <a:lumMod val="50000"/>
                  </a:schemeClr>
                </a:solidFill>
              </a:rPr>
              <a:t>про</a:t>
            </a:r>
            <a:r>
              <a:rPr lang="de-DE" u="sng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uk-UA" u="sng" dirty="0">
                <a:solidFill>
                  <a:schemeClr val="tx1">
                    <a:lumMod val="50000"/>
                  </a:schemeClr>
                </a:solidFill>
              </a:rPr>
              <a:t>дотримання вимог</a:t>
            </a: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!</a:t>
            </a:r>
          </a:p>
          <a:p>
            <a:pPr>
              <a:buClr>
                <a:srgbClr val="006751"/>
              </a:buClr>
              <a:buFont typeface="Arial" panose="020B0604020202020204" pitchFamily="34" charset="0"/>
              <a:buChar char="I"/>
            </a:pPr>
            <a:r>
              <a:rPr lang="de-DE" b="1" dirty="0">
                <a:solidFill>
                  <a:schemeClr val="tx1">
                    <a:lumMod val="50000"/>
                  </a:schemeClr>
                </a:solidFill>
              </a:rPr>
              <a:t>Немає мінімальної кількості</a:t>
            </a:r>
          </a:p>
          <a:p>
            <a:pPr>
              <a:buClr>
                <a:srgbClr val="006751"/>
              </a:buClr>
              <a:buFont typeface="Arial" panose="020B0604020202020204" pitchFamily="34" charset="0"/>
              <a:buChar char="I"/>
            </a:pPr>
            <a:r>
              <a:rPr lang="uk-UA" dirty="0">
                <a:solidFill>
                  <a:schemeClr val="tx1">
                    <a:lumMod val="50000"/>
                  </a:schemeClr>
                </a:solidFill>
              </a:rPr>
              <a:t>Стосується</a:t>
            </a: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 в</a:t>
            </a:r>
            <a:r>
              <a:rPr lang="uk-UA" dirty="0">
                <a:solidFill>
                  <a:schemeClr val="tx1">
                    <a:lumMod val="50000"/>
                  </a:schemeClr>
                </a:solidFill>
              </a:rPr>
              <a:t>сієї</a:t>
            </a: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de-DE" dirty="0" err="1">
                <a:solidFill>
                  <a:schemeClr val="tx1">
                    <a:lumMod val="50000"/>
                  </a:schemeClr>
                </a:solidFill>
              </a:rPr>
              <a:t>деревин</a:t>
            </a:r>
            <a:r>
              <a:rPr lang="uk-UA" dirty="0">
                <a:solidFill>
                  <a:schemeClr val="tx1">
                    <a:lumMod val="50000"/>
                  </a:schemeClr>
                </a:solidFill>
              </a:rPr>
              <a:t>и</a:t>
            </a: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, що є предметом торгівлі</a:t>
            </a:r>
          </a:p>
          <a:p>
            <a:pPr>
              <a:buClr>
                <a:srgbClr val="006751"/>
              </a:buClr>
              <a:buFont typeface="Arial" panose="020B0604020202020204" pitchFamily="34" charset="0"/>
              <a:buChar char="I"/>
            </a:pPr>
            <a:endParaRPr lang="de-DE" dirty="0">
              <a:solidFill>
                <a:schemeClr val="tx1">
                  <a:lumMod val="50000"/>
                </a:schemeClr>
              </a:solidFill>
            </a:endParaRPr>
          </a:p>
          <a:p>
            <a:pPr>
              <a:buClr>
                <a:srgbClr val="006751"/>
              </a:buClr>
              <a:buFont typeface="Arial" panose="020B0604020202020204" pitchFamily="34" charset="0"/>
              <a:buChar char="I"/>
            </a:pPr>
            <a:endParaRPr lang="de-DE" dirty="0">
              <a:solidFill>
                <a:schemeClr val="tx1">
                  <a:lumMod val="50000"/>
                </a:schemeClr>
              </a:solidFill>
            </a:endParaRPr>
          </a:p>
          <a:p>
            <a:pPr marL="0" indent="0">
              <a:buClr>
                <a:srgbClr val="006751"/>
              </a:buClr>
              <a:buNone/>
            </a:pPr>
            <a:endParaRPr lang="de-DE" dirty="0">
              <a:solidFill>
                <a:schemeClr val="tx1">
                  <a:lumMod val="50000"/>
                </a:schemeClr>
              </a:solidFill>
            </a:endParaRPr>
          </a:p>
          <a:p>
            <a:pPr marL="225425" lvl="1" indent="0">
              <a:buClr>
                <a:srgbClr val="006751"/>
              </a:buClr>
              <a:buNone/>
            </a:pPr>
            <a:endParaRPr lang="de-DE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0552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D94828-AAF9-E09F-4190-CFF76C2B4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1" y="136524"/>
            <a:ext cx="8429162" cy="675209"/>
          </a:xfrm>
        </p:spPr>
        <p:txBody>
          <a:bodyPr anchor="t"/>
          <a:lstStyle/>
          <a:p>
            <a:r>
              <a:rPr lang="de-DE" b="1" dirty="0">
                <a:solidFill>
                  <a:srgbClr val="008444"/>
                </a:solidFill>
              </a:rPr>
              <a:t>Декларація про комплексну </a:t>
            </a:r>
            <a:r>
              <a:rPr lang="de-DE" b="1" dirty="0" err="1">
                <a:solidFill>
                  <a:srgbClr val="008444"/>
                </a:solidFill>
              </a:rPr>
              <a:t>перевірку</a:t>
            </a:r>
            <a:r>
              <a:rPr lang="de-DE" b="1" dirty="0">
                <a:solidFill>
                  <a:srgbClr val="008444"/>
                </a:solidFill>
              </a:rPr>
              <a:t> </a:t>
            </a:r>
            <a:br>
              <a:rPr lang="uk-UA" b="1" dirty="0">
                <a:solidFill>
                  <a:srgbClr val="008444"/>
                </a:solidFill>
              </a:rPr>
            </a:br>
            <a:r>
              <a:rPr lang="de-DE" b="1" dirty="0">
                <a:solidFill>
                  <a:srgbClr val="008444"/>
                </a:solidFill>
              </a:rPr>
              <a:t>/ веб-сайт EUDR*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166C614-DB99-5EB2-5BF9-DB32B011EF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E448EFE-27F1-4AD0-B71B-631361988682}" type="slidenum">
              <a:rPr lang="de-DE" smtClean="0"/>
              <a:t>5</a:t>
            </a:fld>
            <a:endParaRPr lang="de-DE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383743F-7F49-C7B9-9137-1F0831F7FC67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de-DE"/>
              <a:t>I 19.3.2026 I Одиниця ринку деревини</a:t>
            </a:r>
            <a:endParaRPr lang="de-DE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7EB3FF5-2956-6D29-AA68-DE3ACA0D0F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3078" y="1794511"/>
            <a:ext cx="4146150" cy="4230827"/>
          </a:xfrm>
        </p:spPr>
        <p:txBody>
          <a:bodyPr/>
          <a:lstStyle/>
          <a:p>
            <a:pPr marL="342900" indent="-342900">
              <a:buClr>
                <a:srgbClr val="006751"/>
              </a:buClr>
              <a:buFont typeface="+mj-lt"/>
              <a:buAutoNum type="arabicPeriod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Створити обліковий запис ЄС</a:t>
            </a:r>
          </a:p>
          <a:p>
            <a:pPr marL="342900" indent="-342900">
              <a:buClr>
                <a:srgbClr val="006751"/>
              </a:buClr>
              <a:buFont typeface="+mj-lt"/>
              <a:buAutoNum type="arabicPeriod"/>
            </a:pPr>
            <a:endParaRPr lang="de-DE" dirty="0">
              <a:solidFill>
                <a:schemeClr val="tx1">
                  <a:lumMod val="50000"/>
                </a:schemeClr>
              </a:solidFill>
            </a:endParaRPr>
          </a:p>
          <a:p>
            <a:pPr marL="342900" indent="-342900">
              <a:buClr>
                <a:srgbClr val="006751"/>
              </a:buClr>
              <a:buFont typeface="+mj-lt"/>
              <a:buAutoNum type="arabicPeriod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Двофакторна автентифікація</a:t>
            </a:r>
          </a:p>
          <a:p>
            <a:pPr marL="342900" indent="-342900">
              <a:buClr>
                <a:srgbClr val="006751"/>
              </a:buClr>
              <a:buFont typeface="+mj-lt"/>
              <a:buAutoNum type="arabicPeriod"/>
            </a:pPr>
            <a:endParaRPr lang="de-DE" dirty="0">
              <a:solidFill>
                <a:schemeClr val="tx1">
                  <a:lumMod val="50000"/>
                </a:schemeClr>
              </a:solidFill>
            </a:endParaRPr>
          </a:p>
          <a:p>
            <a:pPr marL="342900" indent="-342900">
              <a:buClr>
                <a:srgbClr val="006751"/>
              </a:buClr>
              <a:buFont typeface="+mj-lt"/>
              <a:buAutoNum type="arabicPeriod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Виберіть роль (для нового учасника ринку потрібен номер EORI або податковий ідентифікаційний номер) </a:t>
            </a:r>
            <a:br>
              <a:rPr lang="de-DE" dirty="0">
                <a:solidFill>
                  <a:schemeClr val="tx1">
                    <a:lumMod val="50000"/>
                  </a:schemeClr>
                </a:solidFill>
              </a:rPr>
            </a:br>
            <a:endParaRPr lang="de-DE" dirty="0">
              <a:solidFill>
                <a:schemeClr val="tx1">
                  <a:lumMod val="50000"/>
                </a:schemeClr>
              </a:solidFill>
            </a:endParaRPr>
          </a:p>
          <a:p>
            <a:pPr marL="342900" indent="-342900">
              <a:buClr>
                <a:srgbClr val="006751"/>
              </a:buClr>
              <a:buFont typeface="+mj-lt"/>
              <a:buAutoNum type="arabicPeriod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Створіть </a:t>
            </a:r>
            <a:r>
              <a:rPr lang="de-DE" dirty="0" err="1">
                <a:solidFill>
                  <a:schemeClr val="tx1">
                    <a:lumMod val="50000"/>
                  </a:schemeClr>
                </a:solidFill>
              </a:rPr>
              <a:t>декларацію</a:t>
            </a: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uk-UA" dirty="0">
                <a:solidFill>
                  <a:schemeClr val="tx1">
                    <a:lumMod val="50000"/>
                  </a:schemeClr>
                </a:solidFill>
              </a:rPr>
              <a:t>про дотримання вимог</a:t>
            </a:r>
            <a:endParaRPr lang="de-DE" dirty="0">
              <a:solidFill>
                <a:schemeClr val="tx1">
                  <a:lumMod val="50000"/>
                </a:schemeClr>
              </a:solidFill>
            </a:endParaRPr>
          </a:p>
          <a:p>
            <a:pPr marL="342900" indent="-342900">
              <a:buClr>
                <a:srgbClr val="006751"/>
              </a:buClr>
              <a:buFont typeface="+mj-lt"/>
              <a:buAutoNum type="arabicPeriod"/>
            </a:pPr>
            <a:endParaRPr lang="de-DE" dirty="0">
              <a:solidFill>
                <a:schemeClr val="tx1">
                  <a:lumMod val="50000"/>
                </a:schemeClr>
              </a:solidFill>
            </a:endParaRPr>
          </a:p>
          <a:p>
            <a:pPr marL="342900" indent="-342900">
              <a:buClr>
                <a:srgbClr val="006751"/>
              </a:buClr>
              <a:buFont typeface="+mj-lt"/>
              <a:buAutoNum type="arabicPeriod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Автоматична перевірка у фоновому режимі </a:t>
            </a:r>
            <a:br>
              <a:rPr lang="de-DE" dirty="0">
                <a:solidFill>
                  <a:schemeClr val="tx1">
                    <a:lumMod val="50000"/>
                  </a:schemeClr>
                </a:solidFill>
              </a:rPr>
            </a:br>
            <a:r>
              <a:rPr lang="de-DE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 </a:t>
            </a: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Реєстраційний номер + номер чеку</a:t>
            </a:r>
          </a:p>
          <a:p>
            <a:pPr marL="342900" indent="-342900">
              <a:buClr>
                <a:srgbClr val="006751"/>
              </a:buClr>
              <a:buFont typeface="+mj-lt"/>
              <a:buAutoNum type="arabicPeriod"/>
            </a:pPr>
            <a:endParaRPr lang="de-DE" dirty="0">
              <a:solidFill>
                <a:schemeClr val="tx1">
                  <a:lumMod val="50000"/>
                </a:schemeClr>
              </a:solidFill>
            </a:endParaRPr>
          </a:p>
          <a:p>
            <a:pPr marL="342900" indent="-342900">
              <a:buClr>
                <a:srgbClr val="006751"/>
              </a:buClr>
              <a:buFont typeface="+mj-lt"/>
              <a:buAutoNum type="arabicPeriod"/>
            </a:pPr>
            <a:endParaRPr lang="de-DE" dirty="0">
              <a:solidFill>
                <a:schemeClr val="tx1">
                  <a:lumMod val="50000"/>
                </a:schemeClr>
              </a:solidFill>
            </a:endParaRPr>
          </a:p>
          <a:p>
            <a:pPr>
              <a:buClr>
                <a:srgbClr val="006751"/>
              </a:buClr>
              <a:buFont typeface="Arial" panose="020B0604020202020204" pitchFamily="34" charset="0"/>
              <a:buChar char="I"/>
            </a:pPr>
            <a:endParaRPr lang="de-DE" dirty="0">
              <a:solidFill>
                <a:schemeClr val="tx1">
                  <a:lumMod val="50000"/>
                </a:schemeClr>
              </a:solidFill>
            </a:endParaRP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56C20B1F-5702-7481-2745-D1536C8DC93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3449" b="15653"/>
          <a:stretch/>
        </p:blipFill>
        <p:spPr>
          <a:xfrm>
            <a:off x="4797002" y="1988391"/>
            <a:ext cx="3960000" cy="1359628"/>
          </a:xfrm>
          <a:prstGeom prst="rect">
            <a:avLst/>
          </a:prstGeom>
        </p:spPr>
      </p:pic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EFC0DBB-B0E3-92F3-79A8-5468CE19710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3937" y="1098372"/>
            <a:ext cx="8280000" cy="365126"/>
          </a:xfrm>
        </p:spPr>
        <p:txBody>
          <a:bodyPr/>
          <a:lstStyle/>
          <a:p>
            <a:pPr>
              <a:buClr>
                <a:srgbClr val="006751"/>
              </a:buClr>
            </a:pPr>
            <a:r>
              <a:rPr lang="de-DE" sz="1800" dirty="0">
                <a:solidFill>
                  <a:srgbClr val="008444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* https://eudr.webcloud.ec.europa.eu/tracesnt/login</a:t>
            </a:r>
            <a:endParaRPr lang="de-DE" sz="2000" dirty="0">
              <a:solidFill>
                <a:srgbClr val="008444"/>
              </a:solidFill>
            </a:endParaRP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4D85329E-8550-D9F6-7016-BB5C1436BCA0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2358" r="12266"/>
          <a:stretch/>
        </p:blipFill>
        <p:spPr>
          <a:xfrm>
            <a:off x="4592602" y="3413878"/>
            <a:ext cx="4368800" cy="3444122"/>
          </a:xfrm>
          <a:prstGeom prst="rect">
            <a:avLst/>
          </a:prstGeom>
        </p:spPr>
      </p:pic>
      <p:sp>
        <p:nvSpPr>
          <p:cNvPr id="12" name="Ellipse 11">
            <a:extLst>
              <a:ext uri="{FF2B5EF4-FFF2-40B4-BE49-F238E27FC236}">
                <a16:creationId xmlns:a16="http://schemas.microsoft.com/office/drawing/2014/main" id="{C6ED3F5B-31AD-987B-1309-E9FE1244910C}"/>
              </a:ext>
            </a:extLst>
          </p:cNvPr>
          <p:cNvSpPr/>
          <p:nvPr/>
        </p:nvSpPr>
        <p:spPr>
          <a:xfrm>
            <a:off x="7504824" y="2412037"/>
            <a:ext cx="939379" cy="228526"/>
          </a:xfrm>
          <a:prstGeom prst="ellipse">
            <a:avLst/>
          </a:prstGeom>
          <a:noFill/>
          <a:ln w="31750">
            <a:solidFill>
              <a:srgbClr val="E75113"/>
            </a:solidFill>
          </a:ln>
          <a:effectLst>
            <a:glow rad="38100">
              <a:srgbClr val="FFDC00">
                <a:alpha val="44000"/>
              </a:srgb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16389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D94828-AAF9-E09F-4190-CFF76C2B4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416" y="352849"/>
            <a:ext cx="8277225" cy="448704"/>
          </a:xfrm>
        </p:spPr>
        <p:txBody>
          <a:bodyPr anchor="t"/>
          <a:lstStyle/>
          <a:p>
            <a:r>
              <a:rPr lang="de-DE" b="1" dirty="0">
                <a:solidFill>
                  <a:srgbClr val="008444"/>
                </a:solidFill>
              </a:rPr>
              <a:t>Декларація </a:t>
            </a:r>
            <a:r>
              <a:rPr lang="de-DE" b="1" dirty="0" err="1">
                <a:solidFill>
                  <a:srgbClr val="008444"/>
                </a:solidFill>
              </a:rPr>
              <a:t>про</a:t>
            </a:r>
            <a:r>
              <a:rPr lang="de-DE" b="1" dirty="0">
                <a:solidFill>
                  <a:srgbClr val="008444"/>
                </a:solidFill>
              </a:rPr>
              <a:t> </a:t>
            </a:r>
            <a:r>
              <a:rPr lang="de-DE" b="1" dirty="0" err="1">
                <a:solidFill>
                  <a:srgbClr val="008444"/>
                </a:solidFill>
              </a:rPr>
              <a:t>проведення</a:t>
            </a:r>
            <a:br>
              <a:rPr lang="uk-UA" b="1" dirty="0">
                <a:solidFill>
                  <a:srgbClr val="008444"/>
                </a:solidFill>
              </a:rPr>
            </a:br>
            <a:r>
              <a:rPr lang="de-DE" b="1" dirty="0" err="1">
                <a:solidFill>
                  <a:srgbClr val="008444"/>
                </a:solidFill>
              </a:rPr>
              <a:t>комплексного</a:t>
            </a:r>
            <a:r>
              <a:rPr lang="de-DE" b="1" dirty="0">
                <a:solidFill>
                  <a:srgbClr val="008444"/>
                </a:solidFill>
              </a:rPr>
              <a:t> юридичного аудиту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0A37ADA-6B46-A8A9-739D-97E06A65508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23075" y="1375104"/>
            <a:ext cx="8280000" cy="448704"/>
          </a:xfrm>
        </p:spPr>
        <p:txBody>
          <a:bodyPr/>
          <a:lstStyle/>
          <a:p>
            <a:r>
              <a:rPr lang="uk-UA" sz="2000" b="1" dirty="0">
                <a:solidFill>
                  <a:srgbClr val="006751"/>
                </a:solidFill>
              </a:rPr>
              <a:t>Важливі пункти</a:t>
            </a:r>
            <a:endParaRPr lang="de-DE" sz="2000" b="1" dirty="0">
              <a:solidFill>
                <a:srgbClr val="006751"/>
              </a:solidFill>
            </a:endParaRP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166C614-DB99-5EB2-5BF9-DB32B011EF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E448EFE-27F1-4AD0-B71B-631361988682}" type="slidenum">
              <a:rPr lang="de-DE" smtClean="0"/>
              <a:t>6</a:t>
            </a:fld>
            <a:endParaRPr lang="de-DE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383743F-7F49-C7B9-9137-1F0831F7FC67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de-DE"/>
              <a:t>I 19.3.2026 I Одиниця ринку деревини</a:t>
            </a:r>
            <a:endParaRPr lang="de-DE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7EB3FF5-2956-6D29-AA68-DE3ACA0D0F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2616" y="2069316"/>
            <a:ext cx="4500363" cy="3975721"/>
          </a:xfrm>
        </p:spPr>
        <p:txBody>
          <a:bodyPr/>
          <a:lstStyle/>
          <a:p>
            <a:pPr>
              <a:buClr>
                <a:srgbClr val="006751"/>
              </a:buClr>
              <a:buFont typeface="Arial" panose="020B0604020202020204" pitchFamily="34" charset="0"/>
              <a:buChar char="I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Письмове підтвердження дотримання всіх правових норм</a:t>
            </a:r>
          </a:p>
          <a:p>
            <a:pPr>
              <a:buClr>
                <a:srgbClr val="006751"/>
              </a:buClr>
              <a:buFont typeface="Arial" panose="020B0604020202020204" pitchFamily="34" charset="0"/>
              <a:buChar char="I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Одна </a:t>
            </a:r>
            <a:r>
              <a:rPr lang="de-DE" dirty="0" err="1">
                <a:solidFill>
                  <a:schemeClr val="tx1">
                    <a:lumMod val="50000"/>
                  </a:schemeClr>
                </a:solidFill>
              </a:rPr>
              <a:t>декларація</a:t>
            </a: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uk-UA" dirty="0">
                <a:solidFill>
                  <a:schemeClr val="tx1">
                    <a:lumMod val="50000"/>
                  </a:schemeClr>
                </a:solidFill>
              </a:rPr>
              <a:t>про дотримання вимог</a:t>
            </a: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: кілька категорій продукції </a:t>
            </a:r>
            <a:br>
              <a:rPr lang="de-DE" dirty="0">
                <a:solidFill>
                  <a:schemeClr val="tx1">
                    <a:lumMod val="50000"/>
                  </a:schemeClr>
                </a:solidFill>
              </a:rPr>
            </a:br>
            <a:r>
              <a:rPr lang="de-DE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 Для власників лісів: категорії </a:t>
            </a:r>
            <a:r>
              <a:rPr lang="de-DE" b="1" dirty="0">
                <a:solidFill>
                  <a:schemeClr val="tx1">
                    <a:lumMod val="50000"/>
                  </a:schemeClr>
                </a:solidFill>
              </a:rPr>
              <a:t>4011 </a:t>
            </a: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та </a:t>
            </a:r>
            <a:r>
              <a:rPr lang="de-DE" b="1" dirty="0">
                <a:solidFill>
                  <a:schemeClr val="tx1">
                    <a:lumMod val="50000"/>
                  </a:schemeClr>
                </a:solidFill>
              </a:rPr>
              <a:t>4013</a:t>
            </a:r>
          </a:p>
          <a:p>
            <a:pPr>
              <a:buClr>
                <a:srgbClr val="006751"/>
              </a:buClr>
              <a:buFont typeface="Arial" panose="020B0604020202020204" pitchFamily="34" charset="0"/>
              <a:buChar char="I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Кожна порода дерев зазначена в </a:t>
            </a:r>
            <a:r>
              <a:rPr lang="de-DE" b="1" dirty="0">
                <a:solidFill>
                  <a:schemeClr val="tx1">
                    <a:lumMod val="50000"/>
                  </a:schemeClr>
                </a:solidFill>
              </a:rPr>
              <a:t>загальних групах</a:t>
            </a:r>
          </a:p>
          <a:p>
            <a:pPr>
              <a:buClr>
                <a:srgbClr val="006751"/>
              </a:buClr>
              <a:buFont typeface="Arial" panose="020B0604020202020204" pitchFamily="34" charset="0"/>
              <a:buChar char="I"/>
            </a:pPr>
            <a:r>
              <a:rPr lang="de-DE" b="1" dirty="0">
                <a:solidFill>
                  <a:schemeClr val="tx1">
                    <a:lumMod val="50000"/>
                  </a:schemeClr>
                </a:solidFill>
              </a:rPr>
              <a:t>Місцезнаходження </a:t>
            </a: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фактичної операційної та лісової площі</a:t>
            </a:r>
          </a:p>
          <a:p>
            <a:pPr lvl="1">
              <a:spcBef>
                <a:spcPts val="0"/>
              </a:spcBef>
              <a:buClr>
                <a:srgbClr val="006751"/>
              </a:buClr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Або завантаження файлу . .</a:t>
            </a:r>
            <a:r>
              <a:rPr lang="de-DE" dirty="0" err="1">
                <a:solidFill>
                  <a:schemeClr val="tx1">
                    <a:lumMod val="50000"/>
                  </a:schemeClr>
                </a:solidFill>
              </a:rPr>
              <a:t>json</a:t>
            </a: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 файл </a:t>
            </a:r>
            <a:br>
              <a:rPr lang="de-DE" dirty="0">
                <a:solidFill>
                  <a:schemeClr val="tx1">
                    <a:lumMod val="50000"/>
                  </a:schemeClr>
                </a:solidFill>
              </a:rPr>
            </a:br>
            <a:r>
              <a:rPr lang="de-DE" dirty="0" err="1">
                <a:solidFill>
                  <a:schemeClr val="tx1">
                    <a:lumMod val="50000"/>
                  </a:schemeClr>
                </a:solidFill>
              </a:rPr>
              <a:t>або</a:t>
            </a: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uk-UA" dirty="0">
                <a:solidFill>
                  <a:schemeClr val="tx1">
                    <a:lumMod val="50000"/>
                  </a:schemeClr>
                </a:solidFill>
              </a:rPr>
              <a:t>відзначи</a:t>
            </a:r>
            <a:r>
              <a:rPr lang="de-DE" dirty="0" err="1">
                <a:solidFill>
                  <a:schemeClr val="tx1">
                    <a:lumMod val="50000"/>
                  </a:schemeClr>
                </a:solidFill>
              </a:rPr>
              <a:t>ти</a:t>
            </a: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 онлайн на карті</a:t>
            </a:r>
          </a:p>
          <a:p>
            <a:pPr lvl="1">
              <a:spcBef>
                <a:spcPts val="0"/>
              </a:spcBef>
              <a:buClr>
                <a:srgbClr val="006751"/>
              </a:buClr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Незалежно від площі лісу відповідно до законодавства</a:t>
            </a:r>
          </a:p>
          <a:p>
            <a:pPr lvl="1">
              <a:spcBef>
                <a:spcPts val="0"/>
              </a:spcBef>
              <a:buClr>
                <a:srgbClr val="006751"/>
              </a:buClr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Господарства ≤ 4 га </a:t>
            </a:r>
            <a:r>
              <a:rPr lang="de-DE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 </a:t>
            </a: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Координати точки</a:t>
            </a: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B0A5AFC1-6581-675F-B146-5DB6FFD9512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1045"/>
          <a:stretch/>
        </p:blipFill>
        <p:spPr>
          <a:xfrm>
            <a:off x="4931999" y="1503635"/>
            <a:ext cx="4211637" cy="1431707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D6DD189C-674B-C6CA-DFAE-DDE737680BE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03" r="30509"/>
          <a:stretch/>
        </p:blipFill>
        <p:spPr>
          <a:xfrm>
            <a:off x="4932363" y="3013688"/>
            <a:ext cx="4211637" cy="2321793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45F303F3-B38F-153B-92FB-BBFEF3BF23E4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6226" t="39922" r="31994" b="10389"/>
          <a:stretch/>
        </p:blipFill>
        <p:spPr>
          <a:xfrm>
            <a:off x="4931999" y="5416630"/>
            <a:ext cx="4212001" cy="1441369"/>
          </a:xfrm>
          <a:prstGeom prst="rect">
            <a:avLst/>
          </a:prstGeom>
        </p:spPr>
      </p:pic>
      <p:cxnSp>
        <p:nvCxnSpPr>
          <p:cNvPr id="18" name="Gerade Verbindung mit Pfeil 17">
            <a:extLst>
              <a:ext uri="{FF2B5EF4-FFF2-40B4-BE49-F238E27FC236}">
                <a16:creationId xmlns:a16="http://schemas.microsoft.com/office/drawing/2014/main" id="{3B4470D3-957C-12B7-19F3-4DCB0F73C461}"/>
              </a:ext>
            </a:extLst>
          </p:cNvPr>
          <p:cNvCxnSpPr>
            <a:cxnSpLocks/>
          </p:cNvCxnSpPr>
          <p:nvPr/>
        </p:nvCxnSpPr>
        <p:spPr>
          <a:xfrm flipV="1">
            <a:off x="4572000" y="2895600"/>
            <a:ext cx="819150" cy="41114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Gerade Verbindung mit Pfeil 20">
            <a:extLst>
              <a:ext uri="{FF2B5EF4-FFF2-40B4-BE49-F238E27FC236}">
                <a16:creationId xmlns:a16="http://schemas.microsoft.com/office/drawing/2014/main" id="{54EC5B44-26F2-B0C1-2A47-A0B8E822DBF5}"/>
              </a:ext>
            </a:extLst>
          </p:cNvPr>
          <p:cNvCxnSpPr>
            <a:cxnSpLocks/>
          </p:cNvCxnSpPr>
          <p:nvPr/>
        </p:nvCxnSpPr>
        <p:spPr>
          <a:xfrm>
            <a:off x="4572000" y="3306741"/>
            <a:ext cx="704850" cy="341334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 Verbindung mit Pfeil 25">
            <a:extLst>
              <a:ext uri="{FF2B5EF4-FFF2-40B4-BE49-F238E27FC236}">
                <a16:creationId xmlns:a16="http://schemas.microsoft.com/office/drawing/2014/main" id="{28421FE6-2A42-EB9C-B3C4-CDD3D9176A02}"/>
              </a:ext>
            </a:extLst>
          </p:cNvPr>
          <p:cNvCxnSpPr>
            <a:cxnSpLocks/>
          </p:cNvCxnSpPr>
          <p:nvPr/>
        </p:nvCxnSpPr>
        <p:spPr>
          <a:xfrm>
            <a:off x="4587150" y="4143995"/>
            <a:ext cx="704850" cy="454892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mit Pfeil 30">
            <a:extLst>
              <a:ext uri="{FF2B5EF4-FFF2-40B4-BE49-F238E27FC236}">
                <a16:creationId xmlns:a16="http://schemas.microsoft.com/office/drawing/2014/main" id="{ABAFA531-8EC1-C338-6D13-75D17FD30D18}"/>
              </a:ext>
            </a:extLst>
          </p:cNvPr>
          <p:cNvCxnSpPr>
            <a:cxnSpLocks/>
          </p:cNvCxnSpPr>
          <p:nvPr/>
        </p:nvCxnSpPr>
        <p:spPr>
          <a:xfrm>
            <a:off x="4572000" y="4869000"/>
            <a:ext cx="819150" cy="83788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37438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D94828-AAF9-E09F-4190-CFF76C2B4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775" y="549000"/>
            <a:ext cx="8277225" cy="448704"/>
          </a:xfrm>
        </p:spPr>
        <p:txBody>
          <a:bodyPr anchor="t"/>
          <a:lstStyle/>
          <a:p>
            <a:r>
              <a:rPr lang="de-DE" b="1" dirty="0">
                <a:solidFill>
                  <a:srgbClr val="008444"/>
                </a:solidFill>
              </a:rPr>
              <a:t>Нотатки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166C614-DB99-5EB2-5BF9-DB32B011EF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E448EFE-27F1-4AD0-B71B-631361988682}" type="slidenum">
              <a:rPr lang="de-DE" smtClean="0"/>
              <a:t>7</a:t>
            </a:fld>
            <a:endParaRPr lang="de-DE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383743F-7F49-C7B9-9137-1F0831F7FC67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de-DE"/>
              <a:t>I 19.3.2026 I Одиниця ринку деревини</a:t>
            </a:r>
            <a:endParaRPr lang="de-DE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7EB3FF5-2956-6D29-AA68-DE3ACA0D0F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775" y="1269000"/>
            <a:ext cx="8280000" cy="3739370"/>
          </a:xfrm>
        </p:spPr>
        <p:txBody>
          <a:bodyPr/>
          <a:lstStyle/>
          <a:p>
            <a:pPr>
              <a:lnSpc>
                <a:spcPct val="150000"/>
              </a:lnSpc>
              <a:buClr>
                <a:srgbClr val="006751"/>
              </a:buClr>
              <a:buFont typeface="Arial" panose="020B0604020202020204" pitchFamily="34" charset="0"/>
              <a:buChar char="I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Ліс (Регламент EUDR) ≠ ліс (Лісовий закон)</a:t>
            </a:r>
          </a:p>
          <a:p>
            <a:pPr>
              <a:lnSpc>
                <a:spcPct val="150000"/>
              </a:lnSpc>
              <a:buClr>
                <a:srgbClr val="006751"/>
              </a:buClr>
              <a:buFont typeface="Arial" panose="020B0604020202020204" pitchFamily="34" charset="0"/>
              <a:buChar char="I"/>
            </a:pPr>
            <a:r>
              <a:rPr lang="de-DE" b="1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Всі продукти </a:t>
            </a:r>
            <a:r>
              <a:rPr lang="de-DE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з Додатку до Регламенту вимагають </a:t>
            </a:r>
            <a:r>
              <a:rPr lang="de-DE" dirty="0" err="1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декларації</a:t>
            </a:r>
            <a:r>
              <a:rPr lang="de-DE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 </a:t>
            </a:r>
            <a:r>
              <a:rPr lang="uk-UA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про дотримання вимог</a:t>
            </a:r>
            <a:r>
              <a:rPr lang="de-DE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 </a:t>
            </a:r>
            <a:br>
              <a:rPr lang="de-DE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</a:br>
            <a:r>
              <a:rPr lang="de-DE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навіть якщо вони не походять з лісів у розумінні </a:t>
            </a: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Регламенту EUDR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Clr>
                <a:srgbClr val="006751"/>
              </a:buClr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Приклад: вуличні дерева, паркові дерева, живоплоти тощо.</a:t>
            </a:r>
            <a:endParaRPr lang="de-DE" b="1" dirty="0">
              <a:solidFill>
                <a:schemeClr val="tx1">
                  <a:lumMod val="50000"/>
                </a:schemeClr>
              </a:solidFill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  <a:buClr>
                <a:srgbClr val="006751"/>
              </a:buClr>
              <a:buFont typeface="Arial" panose="020B0604020202020204" pitchFamily="34" charset="0"/>
              <a:buChar char="I"/>
            </a:pPr>
            <a:r>
              <a:rPr lang="de-DE" sz="1600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Кількість може бути </a:t>
            </a:r>
            <a:r>
              <a:rPr lang="de-DE" sz="1600" b="1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заниженою</a:t>
            </a:r>
            <a:r>
              <a:rPr lang="de-DE" sz="1600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, але </a:t>
            </a:r>
            <a:r>
              <a:rPr lang="de-DE" sz="1600" b="1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не перевищеною</a:t>
            </a:r>
          </a:p>
          <a:p>
            <a:pPr lvl="1">
              <a:lnSpc>
                <a:spcPct val="150000"/>
              </a:lnSpc>
              <a:spcBef>
                <a:spcPts val="0"/>
              </a:spcBef>
              <a:buClr>
                <a:srgbClr val="006751"/>
              </a:buClr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 Нова декларація </a:t>
            </a:r>
            <a:r>
              <a:rPr lang="de-DE" dirty="0" err="1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про</a:t>
            </a:r>
            <a:r>
              <a:rPr lang="de-DE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 </a:t>
            </a:r>
            <a:r>
              <a:rPr lang="uk-UA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дотримання вимог</a:t>
            </a:r>
            <a:endParaRPr lang="de-DE" dirty="0">
              <a:solidFill>
                <a:schemeClr val="tx1">
                  <a:lumMod val="50000"/>
                </a:schemeClr>
              </a:solidFill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  <a:buClr>
                <a:srgbClr val="006751"/>
              </a:buClr>
              <a:buFont typeface="Arial" panose="020B0604020202020204" pitchFamily="34" charset="0"/>
              <a:buChar char="I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Можлива обмежена передача зобов'язань </a:t>
            </a:r>
            <a:r>
              <a:rPr lang="de-DE" b="1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уповноваженим представникам </a:t>
            </a:r>
            <a:br>
              <a:rPr lang="de-DE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</a:br>
            <a:r>
              <a:rPr lang="de-DE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 для фермерських господарств, лісопилок, самозаготівельників</a:t>
            </a:r>
          </a:p>
          <a:p>
            <a:pPr>
              <a:lnSpc>
                <a:spcPct val="150000"/>
              </a:lnSpc>
              <a:buClr>
                <a:srgbClr val="006751"/>
              </a:buClr>
              <a:buFont typeface="Arial" panose="020B0604020202020204" pitchFamily="34" charset="0"/>
              <a:buChar char="I"/>
            </a:pPr>
            <a:endParaRPr lang="de-DE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95540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D94828-AAF9-E09F-4190-CFF76C2B4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775" y="357217"/>
            <a:ext cx="8277225" cy="448704"/>
          </a:xfrm>
        </p:spPr>
        <p:txBody>
          <a:bodyPr anchor="t"/>
          <a:lstStyle/>
          <a:p>
            <a:r>
              <a:rPr lang="de-DE" b="1" dirty="0">
                <a:solidFill>
                  <a:srgbClr val="008444"/>
                </a:solidFill>
              </a:rPr>
              <a:t>Реалізація на </a:t>
            </a:r>
            <a:br>
              <a:rPr lang="de-DE" b="1" dirty="0">
                <a:solidFill>
                  <a:srgbClr val="008444"/>
                </a:solidFill>
              </a:rPr>
            </a:br>
            <a:r>
              <a:rPr lang="de-DE" b="1" dirty="0" err="1">
                <a:solidFill>
                  <a:srgbClr val="008444"/>
                </a:solidFill>
              </a:rPr>
              <a:t>Державн</a:t>
            </a:r>
            <a:r>
              <a:rPr lang="uk-UA" b="1" dirty="0">
                <a:solidFill>
                  <a:srgbClr val="008444"/>
                </a:solidFill>
              </a:rPr>
              <a:t>ому</a:t>
            </a:r>
            <a:r>
              <a:rPr lang="de-DE" b="1" dirty="0">
                <a:solidFill>
                  <a:srgbClr val="008444"/>
                </a:solidFill>
              </a:rPr>
              <a:t> </a:t>
            </a:r>
            <a:r>
              <a:rPr lang="de-DE" b="1" dirty="0" err="1">
                <a:solidFill>
                  <a:srgbClr val="008444"/>
                </a:solidFill>
              </a:rPr>
              <a:t>підприємств</a:t>
            </a:r>
            <a:r>
              <a:rPr lang="uk-UA" b="1" dirty="0">
                <a:solidFill>
                  <a:srgbClr val="008444"/>
                </a:solidFill>
              </a:rPr>
              <a:t>і </a:t>
            </a:r>
            <a:r>
              <a:rPr lang="en-GB" b="1" dirty="0" err="1">
                <a:solidFill>
                  <a:srgbClr val="008444"/>
                </a:solidFill>
              </a:rPr>
              <a:t>Sachsenforst</a:t>
            </a:r>
            <a:endParaRPr lang="de-DE" b="1" dirty="0">
              <a:solidFill>
                <a:srgbClr val="008444"/>
              </a:solidFill>
            </a:endParaRP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0A37ADA-6B46-A8A9-739D-97E06A65508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23075" y="1174656"/>
            <a:ext cx="8280000" cy="448704"/>
          </a:xfrm>
        </p:spPr>
        <p:txBody>
          <a:bodyPr/>
          <a:lstStyle/>
          <a:p>
            <a:r>
              <a:rPr lang="de-DE" sz="2000" b="1" dirty="0">
                <a:solidFill>
                  <a:srgbClr val="006751"/>
                </a:solidFill>
              </a:rPr>
              <a:t>Основні принципи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166C614-DB99-5EB2-5BF9-DB32B011EF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E448EFE-27F1-4AD0-B71B-631361988682}" type="slidenum">
              <a:rPr lang="de-DE" smtClean="0"/>
              <a:t>8</a:t>
            </a:fld>
            <a:endParaRPr lang="de-DE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383743F-7F49-C7B9-9137-1F0831F7FC67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de-DE"/>
              <a:t>I 19.3.2026 I Одиниця ринку деревини</a:t>
            </a:r>
            <a:endParaRPr lang="de-DE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7EB3FF5-2956-6D29-AA68-DE3ACA0D0F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055" y="1807342"/>
            <a:ext cx="8100000" cy="3739370"/>
          </a:xfrm>
        </p:spPr>
        <p:txBody>
          <a:bodyPr/>
          <a:lstStyle/>
          <a:p>
            <a:pPr>
              <a:spcAft>
                <a:spcPts val="600"/>
              </a:spcAft>
              <a:buClr>
                <a:srgbClr val="006751"/>
              </a:buClr>
              <a:buFont typeface="Arial" panose="020B0604020202020204" pitchFamily="34" charset="0"/>
              <a:buChar char="I"/>
            </a:pPr>
            <a:r>
              <a:rPr lang="de-DE" b="1" dirty="0">
                <a:solidFill>
                  <a:schemeClr val="tx1">
                    <a:lumMod val="50000"/>
                  </a:schemeClr>
                </a:solidFill>
              </a:rPr>
              <a:t>Рахунок ЄС: </a:t>
            </a:r>
            <a:r>
              <a:rPr lang="de-DE" u="sng" dirty="0">
                <a:solidFill>
                  <a:schemeClr val="tx1">
                    <a:lumMod val="50000"/>
                  </a:schemeClr>
                </a:solidFill>
              </a:rPr>
              <a:t>1 заявка </a:t>
            </a:r>
            <a:r>
              <a:rPr lang="de-DE" b="1" dirty="0">
                <a:solidFill>
                  <a:schemeClr val="tx1">
                    <a:lumMod val="50000"/>
                  </a:schemeClr>
                </a:solidFill>
              </a:rPr>
              <a:t>на весь державний ліс Sachsenforst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rgbClr val="006751"/>
              </a:buClr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Можливий поділ за лісовими округами або районами:</a:t>
            </a:r>
            <a:br>
              <a:rPr lang="de-DE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</a:br>
            <a:r>
              <a:rPr lang="de-DE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	 Високе робоче навантаження</a:t>
            </a:r>
          </a:p>
          <a:p>
            <a:pPr marL="225425" lvl="1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rgbClr val="006751"/>
              </a:buClr>
              <a:buNone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	 Ризик помилок</a:t>
            </a:r>
            <a:endParaRPr lang="de-DE" dirty="0">
              <a:solidFill>
                <a:schemeClr val="tx1">
                  <a:lumMod val="50000"/>
                </a:schemeClr>
              </a:solidFill>
            </a:endParaRPr>
          </a:p>
          <a:p>
            <a:pPr>
              <a:spcAft>
                <a:spcPts val="600"/>
              </a:spcAft>
              <a:buClr>
                <a:srgbClr val="006751"/>
              </a:buClr>
              <a:buFont typeface="Arial" panose="020B0604020202020204" pitchFamily="34" charset="0"/>
              <a:buChar char="I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Централізована реєстрація (Розділ 24 - Ринок деревини)</a:t>
            </a:r>
          </a:p>
          <a:p>
            <a:pPr>
              <a:spcAft>
                <a:spcPts val="600"/>
              </a:spcAft>
              <a:buClr>
                <a:srgbClr val="006751"/>
              </a:buClr>
              <a:buFont typeface="Arial" panose="020B0604020202020204" pitchFamily="34" charset="0"/>
              <a:buChar char="I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Надання у форматі ..</a:t>
            </a:r>
            <a:r>
              <a:rPr lang="de-DE" dirty="0" err="1">
                <a:solidFill>
                  <a:schemeClr val="tx1">
                    <a:lumMod val="50000"/>
                  </a:schemeClr>
                </a:solidFill>
              </a:rPr>
              <a:t>. .json </a:t>
            </a: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для прив'язки до місцевості у Розділі 45 - Картографія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rgbClr val="006751"/>
              </a:buClr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Технічні проблеми в базі даних ЄС: </a:t>
            </a:r>
            <a:r>
              <a:rPr lang="de-DE" dirty="0" err="1">
                <a:solidFill>
                  <a:schemeClr val="tx1">
                    <a:lumMod val="50000"/>
                  </a:schemeClr>
                </a:solidFill>
              </a:rPr>
              <a:t>приклад</a:t>
            </a: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 "Donut </a:t>
            </a:r>
            <a:r>
              <a:rPr lang="de-DE" dirty="0" err="1">
                <a:solidFill>
                  <a:schemeClr val="tx1">
                    <a:lumMod val="50000"/>
                  </a:schemeClr>
                </a:solidFill>
              </a:rPr>
              <a:t>проблеми</a:t>
            </a: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"</a:t>
            </a:r>
          </a:p>
          <a:p>
            <a:pPr>
              <a:spcAft>
                <a:spcPts val="600"/>
              </a:spcAft>
              <a:buClr>
                <a:srgbClr val="006751"/>
              </a:buClr>
              <a:buFont typeface="Arial" panose="020B0604020202020204" pitchFamily="34" charset="0"/>
              <a:buChar char="I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Перша декларація про комплексну перевірку на період з 21/07/2025 по 31/12/2026</a:t>
            </a:r>
          </a:p>
          <a:p>
            <a:pPr>
              <a:spcAft>
                <a:spcPts val="600"/>
              </a:spcAft>
              <a:buClr>
                <a:srgbClr val="006751"/>
              </a:buClr>
              <a:buFont typeface="Arial" panose="020B0604020202020204" pitchFamily="34" charset="0"/>
              <a:buChar char="I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З 2027 </a:t>
            </a:r>
            <a:r>
              <a:rPr lang="de-DE" b="1" dirty="0">
                <a:solidFill>
                  <a:schemeClr val="tx1">
                    <a:lumMod val="50000"/>
                  </a:schemeClr>
                </a:solidFill>
              </a:rPr>
              <a:t>року - одна </a:t>
            </a: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декларація </a:t>
            </a:r>
            <a:r>
              <a:rPr lang="de-DE" b="1" dirty="0">
                <a:solidFill>
                  <a:schemeClr val="tx1">
                    <a:lumMod val="50000"/>
                  </a:schemeClr>
                </a:solidFill>
              </a:rPr>
              <a:t>про </a:t>
            </a: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комплексну перевірку </a:t>
            </a:r>
            <a:r>
              <a:rPr lang="de-DE" b="1" dirty="0">
                <a:solidFill>
                  <a:schemeClr val="tx1">
                    <a:lumMod val="50000"/>
                  </a:schemeClr>
                </a:solidFill>
              </a:rPr>
              <a:t>на календарний рік</a:t>
            </a:r>
          </a:p>
          <a:p>
            <a:pPr>
              <a:spcAft>
                <a:spcPts val="600"/>
              </a:spcAft>
              <a:buClr>
                <a:srgbClr val="006751"/>
              </a:buClr>
              <a:buFont typeface="Arial" panose="020B0604020202020204" pitchFamily="34" charset="0"/>
              <a:buChar char="I"/>
            </a:pP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Зазначення всіх </a:t>
            </a:r>
            <a:r>
              <a:rPr lang="de-DE" dirty="0" err="1">
                <a:solidFill>
                  <a:schemeClr val="tx1">
                    <a:lumMod val="50000"/>
                  </a:schemeClr>
                </a:solidFill>
              </a:rPr>
              <a:t>можливих</a:t>
            </a: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uk-UA" dirty="0">
                <a:solidFill>
                  <a:schemeClr val="tx1">
                    <a:lumMod val="50000"/>
                  </a:schemeClr>
                </a:solidFill>
              </a:rPr>
              <a:t>виді</a:t>
            </a:r>
            <a:r>
              <a:rPr lang="de-DE" dirty="0">
                <a:solidFill>
                  <a:schemeClr val="tx1">
                    <a:lumMod val="50000"/>
                  </a:schemeClr>
                </a:solidFill>
              </a:rPr>
              <a:t>в, що зустрічаються в національному лісі</a:t>
            </a:r>
          </a:p>
          <a:p>
            <a:pPr marL="0" indent="0">
              <a:buClr>
                <a:srgbClr val="006751"/>
              </a:buClr>
              <a:buNone/>
            </a:pPr>
            <a:endParaRPr lang="de-DE" dirty="0">
              <a:solidFill>
                <a:schemeClr val="tx1">
                  <a:lumMod val="50000"/>
                </a:schemeClr>
              </a:solidFill>
            </a:endParaRP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C838289D-22FF-614F-95FF-BFFC56E6C35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9743"/>
          <a:stretch/>
        </p:blipFill>
        <p:spPr>
          <a:xfrm>
            <a:off x="7631330" y="5340412"/>
            <a:ext cx="1143215" cy="101593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cxnSp>
        <p:nvCxnSpPr>
          <p:cNvPr id="15" name="Gerade Verbindung mit Pfeil 14">
            <a:extLst>
              <a:ext uri="{FF2B5EF4-FFF2-40B4-BE49-F238E27FC236}">
                <a16:creationId xmlns:a16="http://schemas.microsoft.com/office/drawing/2014/main" id="{26175B72-821A-BCCB-602D-0404FB3B83E9}"/>
              </a:ext>
            </a:extLst>
          </p:cNvPr>
          <p:cNvCxnSpPr>
            <a:cxnSpLocks/>
          </p:cNvCxnSpPr>
          <p:nvPr/>
        </p:nvCxnSpPr>
        <p:spPr>
          <a:xfrm>
            <a:off x="6732000" y="4347484"/>
            <a:ext cx="1440000" cy="881516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19725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hteck 15">
            <a:extLst>
              <a:ext uri="{FF2B5EF4-FFF2-40B4-BE49-F238E27FC236}">
                <a16:creationId xmlns:a16="http://schemas.microsoft.com/office/drawing/2014/main" id="{032923AA-0B7F-D1E8-DA25-624FF6955E27}"/>
              </a:ext>
            </a:extLst>
          </p:cNvPr>
          <p:cNvSpPr/>
          <p:nvPr/>
        </p:nvSpPr>
        <p:spPr>
          <a:xfrm>
            <a:off x="0" y="0"/>
            <a:ext cx="9144000" cy="6853311"/>
          </a:xfrm>
          <a:prstGeom prst="rect">
            <a:avLst/>
          </a:prstGeom>
          <a:pattFill prst="dkVert">
            <a:fgClr>
              <a:schemeClr val="tx1">
                <a:lumMod val="60000"/>
                <a:lumOff val="40000"/>
              </a:schemeClr>
            </a:fgClr>
            <a:bgClr>
              <a:schemeClr val="bg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6D7526C7-2287-3E47-D0A5-15EA2E3B42A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-2" b="40376"/>
          <a:stretch/>
        </p:blipFill>
        <p:spPr>
          <a:xfrm>
            <a:off x="0" y="-19049"/>
            <a:ext cx="9144000" cy="3505199"/>
          </a:xfrm>
          <a:prstGeom prst="rect">
            <a:avLst/>
          </a:prstGeom>
          <a:solidFill>
            <a:schemeClr val="accent2">
              <a:alpha val="30000"/>
            </a:schemeClr>
          </a:solidFill>
          <a:ln w="19050">
            <a:solidFill>
              <a:schemeClr val="tx2">
                <a:lumMod val="50000"/>
                <a:alpha val="80000"/>
              </a:schemeClr>
            </a:solidFill>
          </a:ln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EBAA803D-E5A8-1DDD-1708-AC226585C80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818" t="11070" r="1180" b="18315"/>
          <a:stretch/>
        </p:blipFill>
        <p:spPr>
          <a:xfrm>
            <a:off x="0" y="3609975"/>
            <a:ext cx="9144000" cy="2224725"/>
          </a:xfrm>
          <a:prstGeom prst="rect">
            <a:avLst/>
          </a:prstGeom>
          <a:ln w="19050">
            <a:solidFill>
              <a:schemeClr val="tx2">
                <a:lumMod val="50000"/>
              </a:schemeClr>
            </a:solidFill>
          </a:ln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CFF15D06-FB0B-4D2B-3BB5-BAB67B65F0B5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37366" b="15340"/>
          <a:stretch/>
        </p:blipFill>
        <p:spPr>
          <a:xfrm>
            <a:off x="155469" y="5958525"/>
            <a:ext cx="8914056" cy="894786"/>
          </a:xfrm>
          <a:prstGeom prst="rect">
            <a:avLst/>
          </a:prstGeom>
          <a:ln w="19050">
            <a:solidFill>
              <a:schemeClr val="tx2">
                <a:lumMod val="50000"/>
              </a:schemeClr>
            </a:solidFill>
          </a:ln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38C00D54-FBCD-539E-E130-DDEAA3122BA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5952674"/>
            <a:ext cx="1028844" cy="905326"/>
          </a:xfrm>
          <a:prstGeom prst="rect">
            <a:avLst/>
          </a:prstGeom>
          <a:ln w="19050">
            <a:solidFill>
              <a:schemeClr val="tx2">
                <a:lumMod val="50000"/>
              </a:schemeClr>
            </a:solidFill>
          </a:ln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B502F12F-3892-D5C2-D817-E28D1AB3614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18029" y="5952673"/>
            <a:ext cx="1125971" cy="900639"/>
          </a:xfrm>
          <a:prstGeom prst="rect">
            <a:avLst/>
          </a:prstGeom>
          <a:ln w="19050">
            <a:solidFill>
              <a:schemeClr val="tx2">
                <a:lumMod val="50000"/>
              </a:schemeClr>
            </a:solidFill>
          </a:ln>
        </p:spPr>
      </p:pic>
      <p:sp>
        <p:nvSpPr>
          <p:cNvPr id="17" name="Textfeld 16">
            <a:extLst>
              <a:ext uri="{FF2B5EF4-FFF2-40B4-BE49-F238E27FC236}">
                <a16:creationId xmlns:a16="http://schemas.microsoft.com/office/drawing/2014/main" id="{26DCEB24-ED4F-3FF3-EA73-83DECE6C4A27}"/>
              </a:ext>
            </a:extLst>
          </p:cNvPr>
          <p:cNvSpPr txBox="1"/>
          <p:nvPr/>
        </p:nvSpPr>
        <p:spPr>
          <a:xfrm>
            <a:off x="-169918" y="1521767"/>
            <a:ext cx="3286156" cy="461665"/>
          </a:xfrm>
          <a:prstGeom prst="rect">
            <a:avLst/>
          </a:prstGeom>
          <a:solidFill>
            <a:srgbClr val="69BE28">
              <a:alpha val="62000"/>
            </a:srgbClr>
          </a:solidFill>
          <a:ln>
            <a:solidFill>
              <a:schemeClr val="tx2">
                <a:lumMod val="50000"/>
              </a:schemeClr>
            </a:solidFill>
          </a:ln>
        </p:spPr>
        <p:txBody>
          <a:bodyPr wrap="none" lIns="0" rIns="0" rtlCol="0">
            <a:spAutoFit/>
          </a:bodyPr>
          <a:lstStyle/>
          <a:p>
            <a:r>
              <a:rPr lang="de-DE" dirty="0">
                <a:solidFill>
                  <a:schemeClr val="tx2">
                    <a:lumMod val="50000"/>
                  </a:schemeClr>
                </a:solidFill>
              </a:rPr>
              <a:t>   100 000 м³ дров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C50C3251-92D9-57D1-2CE8-83D1A534B1DD}"/>
              </a:ext>
            </a:extLst>
          </p:cNvPr>
          <p:cNvSpPr txBox="1"/>
          <p:nvPr/>
        </p:nvSpPr>
        <p:spPr>
          <a:xfrm>
            <a:off x="1" y="4319943"/>
            <a:ext cx="3116238" cy="1200329"/>
          </a:xfrm>
          <a:prstGeom prst="rect">
            <a:avLst/>
          </a:prstGeom>
          <a:solidFill>
            <a:srgbClr val="69BE28">
              <a:alpha val="62000"/>
            </a:srgbClr>
          </a:solidFill>
          <a:ln>
            <a:solidFill>
              <a:schemeClr val="tx2">
                <a:lumMod val="50000"/>
              </a:schemeClr>
            </a:solidFill>
          </a:ln>
        </p:spPr>
        <p:txBody>
          <a:bodyPr wrap="square" lIns="0" rIns="0" rtlCol="0">
            <a:spAutoFit/>
          </a:bodyPr>
          <a:lstStyle/>
          <a:p>
            <a:r>
              <a:rPr lang="de-DE" dirty="0">
                <a:solidFill>
                  <a:schemeClr val="tx2">
                    <a:lumMod val="50000"/>
                  </a:schemeClr>
                </a:solidFill>
              </a:rPr>
              <a:t>2 400 000 м³</a:t>
            </a:r>
            <a:r>
              <a:rPr lang="uk-UA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de-DE" dirty="0" err="1">
                <a:solidFill>
                  <a:schemeClr val="tx2">
                    <a:lumMod val="50000"/>
                  </a:schemeClr>
                </a:solidFill>
              </a:rPr>
              <a:t>необробленої</a:t>
            </a:r>
            <a:r>
              <a:rPr lang="de-DE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de-DE" dirty="0" err="1">
                <a:solidFill>
                  <a:schemeClr val="tx2">
                    <a:lumMod val="50000"/>
                  </a:schemeClr>
                </a:solidFill>
              </a:rPr>
              <a:t>деревини</a:t>
            </a:r>
            <a:endParaRPr lang="de-DE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48DACC68-52AA-78D0-B585-366EA5A329CA}"/>
              </a:ext>
            </a:extLst>
          </p:cNvPr>
          <p:cNvSpPr txBox="1"/>
          <p:nvPr/>
        </p:nvSpPr>
        <p:spPr>
          <a:xfrm>
            <a:off x="5495664" y="921602"/>
            <a:ext cx="4321632" cy="707886"/>
          </a:xfrm>
          <a:prstGeom prst="rect">
            <a:avLst/>
          </a:prstGeom>
          <a:solidFill>
            <a:srgbClr val="69BE28">
              <a:alpha val="62000"/>
            </a:srgbClr>
          </a:solidFill>
          <a:ln>
            <a:solidFill>
              <a:schemeClr val="tx2">
                <a:lumMod val="50000"/>
              </a:schemeClr>
            </a:solidFill>
          </a:ln>
        </p:spPr>
        <p:txBody>
          <a:bodyPr wrap="none" lIns="0" rIns="0" rtlCol="0">
            <a:spAutoFit/>
          </a:bodyPr>
          <a:lstStyle/>
          <a:p>
            <a:r>
              <a:rPr lang="uk-UA" sz="2000" dirty="0">
                <a:solidFill>
                  <a:schemeClr val="tx2">
                    <a:lumMod val="50000"/>
                  </a:schemeClr>
                </a:solidFill>
              </a:rPr>
              <a:t>Декларація щодо дотримання вимог</a:t>
            </a:r>
            <a:br>
              <a:rPr lang="de-DE" sz="20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de-DE" sz="2000" dirty="0">
                <a:solidFill>
                  <a:schemeClr val="tx2">
                    <a:lumMod val="50000"/>
                  </a:schemeClr>
                </a:solidFill>
              </a:rPr>
              <a:t>Липень 2025 - грудень 2026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406B6422-9484-5417-072D-F8979D1827A0}"/>
              </a:ext>
            </a:extLst>
          </p:cNvPr>
          <p:cNvSpPr/>
          <p:nvPr/>
        </p:nvSpPr>
        <p:spPr>
          <a:xfrm>
            <a:off x="4572000" y="2581275"/>
            <a:ext cx="1209675" cy="371475"/>
          </a:xfrm>
          <a:prstGeom prst="rect">
            <a:avLst/>
          </a:prstGeom>
          <a:noFill/>
          <a:ln w="38100">
            <a:solidFill>
              <a:srgbClr val="69BE28">
                <a:alpha val="71000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850DDC91-7A4C-73AD-B556-C7F552580A8F}"/>
              </a:ext>
            </a:extLst>
          </p:cNvPr>
          <p:cNvSpPr/>
          <p:nvPr/>
        </p:nvSpPr>
        <p:spPr>
          <a:xfrm>
            <a:off x="4612497" y="5287013"/>
            <a:ext cx="1209675" cy="371475"/>
          </a:xfrm>
          <a:prstGeom prst="rect">
            <a:avLst/>
          </a:prstGeom>
          <a:noFill/>
          <a:ln w="38100">
            <a:solidFill>
              <a:srgbClr val="69BE28">
                <a:alpha val="71000"/>
              </a:srgb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6" name="Gerader Verbinder 5">
            <a:extLst>
              <a:ext uri="{FF2B5EF4-FFF2-40B4-BE49-F238E27FC236}">
                <a16:creationId xmlns:a16="http://schemas.microsoft.com/office/drawing/2014/main" id="{A29E8D3A-B65E-17FB-0D02-637E26627585}"/>
              </a:ext>
            </a:extLst>
          </p:cNvPr>
          <p:cNvCxnSpPr>
            <a:cxnSpLocks/>
            <a:stCxn id="2" idx="1"/>
            <a:endCxn id="17" idx="3"/>
          </p:cNvCxnSpPr>
          <p:nvPr/>
        </p:nvCxnSpPr>
        <p:spPr>
          <a:xfrm flipH="1" flipV="1">
            <a:off x="3116238" y="1752600"/>
            <a:ext cx="1455762" cy="1014413"/>
          </a:xfrm>
          <a:prstGeom prst="line">
            <a:avLst/>
          </a:prstGeom>
          <a:ln w="12700">
            <a:solidFill>
              <a:srgbClr val="69BE28">
                <a:alpha val="94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013BB57B-4E70-FF81-8186-067DFDDC97A8}"/>
              </a:ext>
            </a:extLst>
          </p:cNvPr>
          <p:cNvCxnSpPr>
            <a:cxnSpLocks/>
            <a:stCxn id="3" idx="1"/>
            <a:endCxn id="18" idx="3"/>
          </p:cNvCxnSpPr>
          <p:nvPr/>
        </p:nvCxnSpPr>
        <p:spPr>
          <a:xfrm flipH="1" flipV="1">
            <a:off x="3116239" y="4920108"/>
            <a:ext cx="1496258" cy="552643"/>
          </a:xfrm>
          <a:prstGeom prst="line">
            <a:avLst/>
          </a:prstGeom>
          <a:ln w="12700">
            <a:solidFill>
              <a:srgbClr val="69BE28">
                <a:alpha val="94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hteck 3">
            <a:extLst>
              <a:ext uri="{FF2B5EF4-FFF2-40B4-BE49-F238E27FC236}">
                <a16:creationId xmlns:a16="http://schemas.microsoft.com/office/drawing/2014/main" id="{9E51BF77-4340-3067-DB6C-BB073FFE2F2C}"/>
              </a:ext>
            </a:extLst>
          </p:cNvPr>
          <p:cNvSpPr/>
          <p:nvPr/>
        </p:nvSpPr>
        <p:spPr>
          <a:xfrm>
            <a:off x="2051999" y="258587"/>
            <a:ext cx="1064239" cy="461666"/>
          </a:xfrm>
          <a:prstGeom prst="rect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55345397"/>
      </p:ext>
    </p:extLst>
  </p:cSld>
  <p:clrMapOvr>
    <a:masterClrMapping/>
  </p:clrMapOvr>
</p:sld>
</file>

<file path=ppt/theme/theme1.xml><?xml version="1.0" encoding="utf-8"?>
<a:theme xmlns:a="http://schemas.openxmlformats.org/drawingml/2006/main" name="Benutzerdefiniertes Design">
  <a:themeElements>
    <a:clrScheme name="Freistaat Sachsen">
      <a:dk1>
        <a:srgbClr val="747678"/>
      </a:dk1>
      <a:lt1>
        <a:srgbClr val="FFFFFF"/>
      </a:lt1>
      <a:dk2>
        <a:srgbClr val="3A3B3C"/>
      </a:dk2>
      <a:lt2>
        <a:srgbClr val="FFFFFF"/>
      </a:lt2>
      <a:accent1>
        <a:srgbClr val="008444"/>
      </a:accent1>
      <a:accent2>
        <a:srgbClr val="69BE28"/>
      </a:accent2>
      <a:accent3>
        <a:srgbClr val="0082C4"/>
      </a:accent3>
      <a:accent4>
        <a:srgbClr val="6D1F80"/>
      </a:accent4>
      <a:accent5>
        <a:srgbClr val="981E32"/>
      </a:accent5>
      <a:accent6>
        <a:srgbClr val="E75113"/>
      </a:accent6>
      <a:hlink>
        <a:srgbClr val="848484"/>
      </a:hlink>
      <a:folHlink>
        <a:srgbClr val="008444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aesentation_mit_Absenderfahne_4_zu_3_Raster12" id="{C459642E-2F6F-344B-91FB-2D0E6ED35314}" vid="{E7F726FF-1BCF-9A46-BF3D-5F9CF998377C}"/>
    </a:ext>
  </a:ext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4de3b38-e3bc-457f-93af-f189da2c859d">
      <Terms xmlns="http://schemas.microsoft.com/office/infopath/2007/PartnerControls"/>
    </lcf76f155ced4ddcb4097134ff3c332f>
    <TaxCatchAll xmlns="7c83095a-db20-459a-9d7d-43b1b6dbea8c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75AE73F3A7726419B17A6AE052AAF73" ma:contentTypeVersion="15" ma:contentTypeDescription="Create a new document." ma:contentTypeScope="" ma:versionID="7826c8860d0fa044ef053e1108407afd">
  <xsd:schema xmlns:xsd="http://www.w3.org/2001/XMLSchema" xmlns:xs="http://www.w3.org/2001/XMLSchema" xmlns:p="http://schemas.microsoft.com/office/2006/metadata/properties" xmlns:ns2="b4de3b38-e3bc-457f-93af-f189da2c859d" xmlns:ns3="7c83095a-db20-459a-9d7d-43b1b6dbea8c" targetNamespace="http://schemas.microsoft.com/office/2006/metadata/properties" ma:root="true" ma:fieldsID="1216832ac8f68ead39ee4eb4b0be036c" ns2:_="" ns3:_="">
    <xsd:import namespace="b4de3b38-e3bc-457f-93af-f189da2c859d"/>
    <xsd:import namespace="7c83095a-db20-459a-9d7d-43b1b6dbea8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de3b38-e3bc-457f-93af-f189da2c859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4b7bff88-3b98-42a0-ae7d-3b40ec86810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83095a-db20-459a-9d7d-43b1b6dbea8c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82debb7e-26e7-41d6-8b55-f3635c35fdd5}" ma:internalName="TaxCatchAll" ma:showField="CatchAllData" ma:web="7c83095a-db20-459a-9d7d-43b1b6dbea8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485096B-3B02-4EA8-89FA-497E1B9BFCF8}">
  <ds:schemaRefs>
    <ds:schemaRef ds:uri="http://schemas.microsoft.com/office/2006/metadata/properties"/>
    <ds:schemaRef ds:uri="http://schemas.microsoft.com/office/infopath/2007/PartnerControls"/>
    <ds:schemaRef ds:uri="b4de3b38-e3bc-457f-93af-f189da2c859d"/>
    <ds:schemaRef ds:uri="7c83095a-db20-459a-9d7d-43b1b6dbea8c"/>
  </ds:schemaRefs>
</ds:datastoreItem>
</file>

<file path=customXml/itemProps2.xml><?xml version="1.0" encoding="utf-8"?>
<ds:datastoreItem xmlns:ds="http://schemas.openxmlformats.org/officeDocument/2006/customXml" ds:itemID="{72E69420-8C0B-4191-8604-CD5B9D83DD7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4de3b38-e3bc-457f-93af-f189da2c859d"/>
    <ds:schemaRef ds:uri="7c83095a-db20-459a-9d7d-43b1b6dbea8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C6652A7-F36D-4436-B245-B0D517D0058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755</Words>
  <Application>Microsoft Office PowerPoint</Application>
  <PresentationFormat>Екран (4:3)</PresentationFormat>
  <Paragraphs>112</Paragraphs>
  <Slides>10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10</vt:i4>
      </vt:variant>
    </vt:vector>
  </HeadingPairs>
  <TitlesOfParts>
    <vt:vector size="13" baseType="lpstr">
      <vt:lpstr>Arial</vt:lpstr>
      <vt:lpstr>Wingdings</vt:lpstr>
      <vt:lpstr>Benutzerdefiniertes Design</vt:lpstr>
      <vt:lpstr>Впровадження EUDR в Державному лісовому підприємстві Sachsenforst</vt:lpstr>
      <vt:lpstr>Розвиток судової практики ЄС</vt:lpstr>
      <vt:lpstr>Ключові моменти</vt:lpstr>
      <vt:lpstr>Яка деревина вимагає  декларації про отримання вимог?</vt:lpstr>
      <vt:lpstr>Декларація про комплексну перевірку  / веб-сайт EUDR*</vt:lpstr>
      <vt:lpstr>Декларація про проведення комплексного юридичного аудиту</vt:lpstr>
      <vt:lpstr>Нотатки</vt:lpstr>
      <vt:lpstr>Реалізація на  Державному підприємстві Sachsenforst</vt:lpstr>
      <vt:lpstr>Презентація PowerPoint</vt:lpstr>
      <vt:lpstr>Інтеграція в програмне забезпечення для продажу деревини </vt:lpstr>
    </vt:vector>
  </TitlesOfParts>
  <Manager/>
  <Company>LfULG Sachsen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Siemokat, Patrick Joachim - SBS</dc:creator>
  <cp:keywords>, docId:2FF1509A576AE9A7DDB9E9D6B7523193</cp:keywords>
  <dc:description/>
  <cp:lastModifiedBy>Vitaliy Storozhuk</cp:lastModifiedBy>
  <cp:revision>30</cp:revision>
  <dcterms:created xsi:type="dcterms:W3CDTF">2026-03-06T14:46:14Z</dcterms:created>
  <dcterms:modified xsi:type="dcterms:W3CDTF">2026-03-19T08:08:15Z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0x010100475AE73F3A7726419B17A6AE052AAF73</vt:lpwstr>
  </property>
  <property fmtid="{D5CDD505-2E9C-101B-9397-08002B2CF9AE}" pid="3" name="MediaServiceImageTags">
    <vt:lpwstr/>
  </property>
</Properties>
</file>