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40846-8AFD-4702-BD49-74445D68530B}" v="8" dt="2026-03-17T16:02:43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aliy Storozhuk" userId="9d6b1be7-911f-407b-9949-55e935fa272c" providerId="ADAL" clId="{92CC15FE-5551-4251-B394-AC85F0CA7C91}"/>
    <pc:docChg chg="custSel modSld">
      <pc:chgData name="Vitaliy Storozhuk" userId="9d6b1be7-911f-407b-9949-55e935fa272c" providerId="ADAL" clId="{92CC15FE-5551-4251-B394-AC85F0CA7C91}" dt="2026-03-18T11:24:13.995" v="155" actId="20577"/>
      <pc:docMkLst>
        <pc:docMk/>
      </pc:docMkLst>
      <pc:sldChg chg="modSp mod">
        <pc:chgData name="Vitaliy Storozhuk" userId="9d6b1be7-911f-407b-9949-55e935fa272c" providerId="ADAL" clId="{92CC15FE-5551-4251-B394-AC85F0CA7C91}" dt="2026-03-18T11:17:37.168" v="67" actId="20577"/>
        <pc:sldMkLst>
          <pc:docMk/>
          <pc:sldMk cId="0" sldId="256"/>
        </pc:sldMkLst>
        <pc:spChg chg="mod">
          <ac:chgData name="Vitaliy Storozhuk" userId="9d6b1be7-911f-407b-9949-55e935fa272c" providerId="ADAL" clId="{92CC15FE-5551-4251-B394-AC85F0CA7C91}" dt="2026-03-18T11:17:37.168" v="67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Vitaliy Storozhuk" userId="9d6b1be7-911f-407b-9949-55e935fa272c" providerId="ADAL" clId="{92CC15FE-5551-4251-B394-AC85F0CA7C91}" dt="2026-03-18T11:18:48.325" v="94" actId="20577"/>
        <pc:sldMkLst>
          <pc:docMk/>
          <pc:sldMk cId="0" sldId="258"/>
        </pc:sldMkLst>
        <pc:spChg chg="mod">
          <ac:chgData name="Vitaliy Storozhuk" userId="9d6b1be7-911f-407b-9949-55e935fa272c" providerId="ADAL" clId="{92CC15FE-5551-4251-B394-AC85F0CA7C91}" dt="2026-03-18T11:18:48.325" v="94" actId="20577"/>
          <ac:spMkLst>
            <pc:docMk/>
            <pc:sldMk cId="0" sldId="258"/>
            <ac:spMk id="10" creationId="{00000000-0000-0000-0000-000000000000}"/>
          </ac:spMkLst>
        </pc:spChg>
      </pc:sldChg>
      <pc:sldChg chg="modSp mod">
        <pc:chgData name="Vitaliy Storozhuk" userId="9d6b1be7-911f-407b-9949-55e935fa272c" providerId="ADAL" clId="{92CC15FE-5551-4251-B394-AC85F0CA7C91}" dt="2026-03-18T11:24:13.995" v="155" actId="20577"/>
        <pc:sldMkLst>
          <pc:docMk/>
          <pc:sldMk cId="0" sldId="259"/>
        </pc:sldMkLst>
        <pc:spChg chg="mod">
          <ac:chgData name="Vitaliy Storozhuk" userId="9d6b1be7-911f-407b-9949-55e935fa272c" providerId="ADAL" clId="{92CC15FE-5551-4251-B394-AC85F0CA7C91}" dt="2026-03-18T11:24:13.995" v="155" actId="20577"/>
          <ac:spMkLst>
            <pc:docMk/>
            <pc:sldMk cId="0" sldId="259"/>
            <ac:spMk id="6" creationId="{00000000-0000-0000-0000-000000000000}"/>
          </ac:spMkLst>
        </pc:spChg>
      </pc:sldChg>
    </pc:docChg>
  </pc:docChgLst>
  <pc:docChgLst>
    <pc:chgData name="Halyna Semytska" userId="a3d2e4e7-b9ff-45b1-8635-20d07c4ce47e" providerId="ADAL" clId="{FB7BFF1B-B6B8-43E0-A23D-4DB3B4C8A227}"/>
    <pc:docChg chg="undo custSel modSld">
      <pc:chgData name="Halyna Semytska" userId="a3d2e4e7-b9ff-45b1-8635-20d07c4ce47e" providerId="ADAL" clId="{FB7BFF1B-B6B8-43E0-A23D-4DB3B4C8A227}" dt="2026-03-17T16:16:48.366" v="423" actId="14100"/>
      <pc:docMkLst>
        <pc:docMk/>
      </pc:docMkLst>
      <pc:sldChg chg="modSp mod">
        <pc:chgData name="Halyna Semytska" userId="a3d2e4e7-b9ff-45b1-8635-20d07c4ce47e" providerId="ADAL" clId="{FB7BFF1B-B6B8-43E0-A23D-4DB3B4C8A227}" dt="2026-03-17T12:12:31.652" v="53" actId="27636"/>
        <pc:sldMkLst>
          <pc:docMk/>
          <pc:sldMk cId="0" sldId="256"/>
        </pc:sldMkLst>
        <pc:spChg chg="mod">
          <ac:chgData name="Halyna Semytska" userId="a3d2e4e7-b9ff-45b1-8635-20d07c4ce47e" providerId="ADAL" clId="{FB7BFF1B-B6B8-43E0-A23D-4DB3B4C8A227}" dt="2026-03-17T12:12:31.652" v="53" actId="27636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Halyna Semytska" userId="a3d2e4e7-b9ff-45b1-8635-20d07c4ce47e" providerId="ADAL" clId="{FB7BFF1B-B6B8-43E0-A23D-4DB3B4C8A227}" dt="2026-03-17T15:22:07.423" v="86" actId="6549"/>
        <pc:sldMkLst>
          <pc:docMk/>
          <pc:sldMk cId="0" sldId="258"/>
        </pc:sldMkLst>
        <pc:spChg chg="mod">
          <ac:chgData name="Halyna Semytska" userId="a3d2e4e7-b9ff-45b1-8635-20d07c4ce47e" providerId="ADAL" clId="{FB7BFF1B-B6B8-43E0-A23D-4DB3B4C8A227}" dt="2026-03-17T15:20:38.761" v="65" actId="255"/>
          <ac:spMkLst>
            <pc:docMk/>
            <pc:sldMk cId="0" sldId="258"/>
            <ac:spMk id="10" creationId="{00000000-0000-0000-0000-000000000000}"/>
          </ac:spMkLst>
        </pc:spChg>
        <pc:graphicFrameChg chg="modGraphic">
          <ac:chgData name="Halyna Semytska" userId="a3d2e4e7-b9ff-45b1-8635-20d07c4ce47e" providerId="ADAL" clId="{FB7BFF1B-B6B8-43E0-A23D-4DB3B4C8A227}" dt="2026-03-17T15:22:07.423" v="86" actId="6549"/>
          <ac:graphicFrameMkLst>
            <pc:docMk/>
            <pc:sldMk cId="0" sldId="258"/>
            <ac:graphicFrameMk id="4" creationId="{00000000-0000-0000-0000-000000000000}"/>
          </ac:graphicFrameMkLst>
        </pc:graphicFrameChg>
        <pc:picChg chg="mod">
          <ac:chgData name="Halyna Semytska" userId="a3d2e4e7-b9ff-45b1-8635-20d07c4ce47e" providerId="ADAL" clId="{FB7BFF1B-B6B8-43E0-A23D-4DB3B4C8A227}" dt="2026-03-17T15:18:50.809" v="57" actId="1076"/>
          <ac:picMkLst>
            <pc:docMk/>
            <pc:sldMk cId="0" sldId="258"/>
            <ac:picMk id="8" creationId="{00000000-0000-0000-0000-000000000000}"/>
          </ac:picMkLst>
        </pc:picChg>
      </pc:sldChg>
      <pc:sldChg chg="modSp mod">
        <pc:chgData name="Halyna Semytska" userId="a3d2e4e7-b9ff-45b1-8635-20d07c4ce47e" providerId="ADAL" clId="{FB7BFF1B-B6B8-43E0-A23D-4DB3B4C8A227}" dt="2026-03-17T15:23:03.145" v="126" actId="14100"/>
        <pc:sldMkLst>
          <pc:docMk/>
          <pc:sldMk cId="0" sldId="259"/>
        </pc:sldMkLst>
        <pc:spChg chg="mod">
          <ac:chgData name="Halyna Semytska" userId="a3d2e4e7-b9ff-45b1-8635-20d07c4ce47e" providerId="ADAL" clId="{FB7BFF1B-B6B8-43E0-A23D-4DB3B4C8A227}" dt="2026-03-17T15:23:03.145" v="126" actId="14100"/>
          <ac:spMkLst>
            <pc:docMk/>
            <pc:sldMk cId="0" sldId="259"/>
            <ac:spMk id="4" creationId="{00000000-0000-0000-0000-000000000000}"/>
          </ac:spMkLst>
        </pc:spChg>
      </pc:sldChg>
      <pc:sldChg chg="modSp mod">
        <pc:chgData name="Halyna Semytska" userId="a3d2e4e7-b9ff-45b1-8635-20d07c4ce47e" providerId="ADAL" clId="{FB7BFF1B-B6B8-43E0-A23D-4DB3B4C8A227}" dt="2026-03-17T15:24:05.740" v="128" actId="14100"/>
        <pc:sldMkLst>
          <pc:docMk/>
          <pc:sldMk cId="0" sldId="261"/>
        </pc:sldMkLst>
        <pc:spChg chg="mod">
          <ac:chgData name="Halyna Semytska" userId="a3d2e4e7-b9ff-45b1-8635-20d07c4ce47e" providerId="ADAL" clId="{FB7BFF1B-B6B8-43E0-A23D-4DB3B4C8A227}" dt="2026-03-17T15:24:05.740" v="128" actId="14100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Halyna Semytska" userId="a3d2e4e7-b9ff-45b1-8635-20d07c4ce47e" providerId="ADAL" clId="{FB7BFF1B-B6B8-43E0-A23D-4DB3B4C8A227}" dt="2026-03-17T15:29:50.735" v="188" actId="20577"/>
        <pc:sldMkLst>
          <pc:docMk/>
          <pc:sldMk cId="0" sldId="262"/>
        </pc:sldMkLst>
        <pc:graphicFrameChg chg="modGraphic">
          <ac:chgData name="Halyna Semytska" userId="a3d2e4e7-b9ff-45b1-8635-20d07c4ce47e" providerId="ADAL" clId="{FB7BFF1B-B6B8-43E0-A23D-4DB3B4C8A227}" dt="2026-03-17T15:24:41.765" v="149" actId="20577"/>
          <ac:graphicFrameMkLst>
            <pc:docMk/>
            <pc:sldMk cId="0" sldId="262"/>
            <ac:graphicFrameMk id="3" creationId="{00000000-0000-0000-0000-000000000000}"/>
          </ac:graphicFrameMkLst>
        </pc:graphicFrameChg>
        <pc:graphicFrameChg chg="modGraphic">
          <ac:chgData name="Halyna Semytska" userId="a3d2e4e7-b9ff-45b1-8635-20d07c4ce47e" providerId="ADAL" clId="{FB7BFF1B-B6B8-43E0-A23D-4DB3B4C8A227}" dt="2026-03-17T15:29:50.735" v="188" actId="20577"/>
          <ac:graphicFrameMkLst>
            <pc:docMk/>
            <pc:sldMk cId="0" sldId="262"/>
            <ac:graphicFrameMk id="7" creationId="{00000000-0000-0000-0000-000000000000}"/>
          </ac:graphicFrameMkLst>
        </pc:graphicFrameChg>
      </pc:sldChg>
      <pc:sldChg chg="modSp mod">
        <pc:chgData name="Halyna Semytska" userId="a3d2e4e7-b9ff-45b1-8635-20d07c4ce47e" providerId="ADAL" clId="{FB7BFF1B-B6B8-43E0-A23D-4DB3B4C8A227}" dt="2026-03-17T12:10:45.454" v="6" actId="27636"/>
        <pc:sldMkLst>
          <pc:docMk/>
          <pc:sldMk cId="0" sldId="263"/>
        </pc:sldMkLst>
        <pc:spChg chg="mod">
          <ac:chgData name="Halyna Semytska" userId="a3d2e4e7-b9ff-45b1-8635-20d07c4ce47e" providerId="ADAL" clId="{FB7BFF1B-B6B8-43E0-A23D-4DB3B4C8A227}" dt="2026-03-17T12:10:45.454" v="6" actId="27636"/>
          <ac:spMkLst>
            <pc:docMk/>
            <pc:sldMk cId="0" sldId="263"/>
            <ac:spMk id="5" creationId="{00000000-0000-0000-0000-000000000000}"/>
          </ac:spMkLst>
        </pc:spChg>
      </pc:sldChg>
      <pc:sldChg chg="addSp delSp modSp mod">
        <pc:chgData name="Halyna Semytska" userId="a3d2e4e7-b9ff-45b1-8635-20d07c4ce47e" providerId="ADAL" clId="{FB7BFF1B-B6B8-43E0-A23D-4DB3B4C8A227}" dt="2026-03-17T15:40:53.031" v="246" actId="20577"/>
        <pc:sldMkLst>
          <pc:docMk/>
          <pc:sldMk cId="0" sldId="264"/>
        </pc:sldMkLst>
        <pc:spChg chg="del">
          <ac:chgData name="Halyna Semytska" userId="a3d2e4e7-b9ff-45b1-8635-20d07c4ce47e" providerId="ADAL" clId="{FB7BFF1B-B6B8-43E0-A23D-4DB3B4C8A227}" dt="2026-03-17T15:38:08.137" v="232" actId="478"/>
          <ac:spMkLst>
            <pc:docMk/>
            <pc:sldMk cId="0" sldId="264"/>
            <ac:spMk id="2" creationId="{00000000-0000-0000-0000-000000000000}"/>
          </ac:spMkLst>
        </pc:spChg>
        <pc:spChg chg="mod">
          <ac:chgData name="Halyna Semytska" userId="a3d2e4e7-b9ff-45b1-8635-20d07c4ce47e" providerId="ADAL" clId="{FB7BFF1B-B6B8-43E0-A23D-4DB3B4C8A227}" dt="2026-03-17T15:33:13.616" v="213"/>
          <ac:spMkLst>
            <pc:docMk/>
            <pc:sldMk cId="0" sldId="264"/>
            <ac:spMk id="8" creationId="{00000000-0000-0000-0000-000000000000}"/>
          </ac:spMkLst>
        </pc:spChg>
        <pc:spChg chg="mod">
          <ac:chgData name="Halyna Semytska" userId="a3d2e4e7-b9ff-45b1-8635-20d07c4ce47e" providerId="ADAL" clId="{FB7BFF1B-B6B8-43E0-A23D-4DB3B4C8A227}" dt="2026-03-17T15:38:25.109" v="235" actId="14100"/>
          <ac:spMkLst>
            <pc:docMk/>
            <pc:sldMk cId="0" sldId="264"/>
            <ac:spMk id="10" creationId="{00000000-0000-0000-0000-000000000000}"/>
          </ac:spMkLst>
        </pc:spChg>
        <pc:spChg chg="mod">
          <ac:chgData name="Halyna Semytska" userId="a3d2e4e7-b9ff-45b1-8635-20d07c4ce47e" providerId="ADAL" clId="{FB7BFF1B-B6B8-43E0-A23D-4DB3B4C8A227}" dt="2026-03-17T15:31:10.210" v="210" actId="14100"/>
          <ac:spMkLst>
            <pc:docMk/>
            <pc:sldMk cId="0" sldId="264"/>
            <ac:spMk id="11" creationId="{00000000-0000-0000-0000-000000000000}"/>
          </ac:spMkLst>
        </pc:spChg>
        <pc:spChg chg="mod">
          <ac:chgData name="Halyna Semytska" userId="a3d2e4e7-b9ff-45b1-8635-20d07c4ce47e" providerId="ADAL" clId="{FB7BFF1B-B6B8-43E0-A23D-4DB3B4C8A227}" dt="2026-03-17T15:37:30.634" v="231" actId="14100"/>
          <ac:spMkLst>
            <pc:docMk/>
            <pc:sldMk cId="0" sldId="264"/>
            <ac:spMk id="12" creationId="{00000000-0000-0000-0000-000000000000}"/>
          </ac:spMkLst>
        </pc:spChg>
        <pc:spChg chg="add mod">
          <ac:chgData name="Halyna Semytska" userId="a3d2e4e7-b9ff-45b1-8635-20d07c4ce47e" providerId="ADAL" clId="{FB7BFF1B-B6B8-43E0-A23D-4DB3B4C8A227}" dt="2026-03-17T15:40:53.031" v="246" actId="20577"/>
          <ac:spMkLst>
            <pc:docMk/>
            <pc:sldMk cId="0" sldId="264"/>
            <ac:spMk id="13" creationId="{9FF3BB29-6992-5577-11ED-AE23A8A7AAB9}"/>
          </ac:spMkLst>
        </pc:spChg>
        <pc:spChg chg="mod">
          <ac:chgData name="Halyna Semytska" userId="a3d2e4e7-b9ff-45b1-8635-20d07c4ce47e" providerId="ADAL" clId="{FB7BFF1B-B6B8-43E0-A23D-4DB3B4C8A227}" dt="2026-03-17T15:39:57.812" v="237"/>
          <ac:spMkLst>
            <pc:docMk/>
            <pc:sldMk cId="0" sldId="264"/>
            <ac:spMk id="15" creationId="{00000000-0000-0000-0000-000000000000}"/>
          </ac:spMkLst>
        </pc:spChg>
        <pc:graphicFrameChg chg="modGraphic">
          <ac:chgData name="Halyna Semytska" userId="a3d2e4e7-b9ff-45b1-8635-20d07c4ce47e" providerId="ADAL" clId="{FB7BFF1B-B6B8-43E0-A23D-4DB3B4C8A227}" dt="2026-03-17T15:30:48.276" v="209" actId="20577"/>
          <ac:graphicFrameMkLst>
            <pc:docMk/>
            <pc:sldMk cId="0" sldId="264"/>
            <ac:graphicFrameMk id="4" creationId="{00000000-0000-0000-0000-000000000000}"/>
          </ac:graphicFrameMkLst>
        </pc:graphicFrameChg>
        <pc:cxnChg chg="mod">
          <ac:chgData name="Halyna Semytska" userId="a3d2e4e7-b9ff-45b1-8635-20d07c4ce47e" providerId="ADAL" clId="{FB7BFF1B-B6B8-43E0-A23D-4DB3B4C8A227}" dt="2026-03-17T15:38:30.336" v="236" actId="1076"/>
          <ac:cxnSpMkLst>
            <pc:docMk/>
            <pc:sldMk cId="0" sldId="264"/>
            <ac:cxnSpMk id="20" creationId="{00000000-0000-0000-0000-000000000000}"/>
          </ac:cxnSpMkLst>
        </pc:cxnChg>
      </pc:sldChg>
      <pc:sldChg chg="modSp mod">
        <pc:chgData name="Halyna Semytska" userId="a3d2e4e7-b9ff-45b1-8635-20d07c4ce47e" providerId="ADAL" clId="{FB7BFF1B-B6B8-43E0-A23D-4DB3B4C8A227}" dt="2026-03-17T15:41:50.244" v="260" actId="20577"/>
        <pc:sldMkLst>
          <pc:docMk/>
          <pc:sldMk cId="0" sldId="265"/>
        </pc:sldMkLst>
        <pc:spChg chg="mod">
          <ac:chgData name="Halyna Semytska" userId="a3d2e4e7-b9ff-45b1-8635-20d07c4ce47e" providerId="ADAL" clId="{FB7BFF1B-B6B8-43E0-A23D-4DB3B4C8A227}" dt="2026-03-17T15:41:50.244" v="260" actId="20577"/>
          <ac:spMkLst>
            <pc:docMk/>
            <pc:sldMk cId="0" sldId="265"/>
            <ac:spMk id="4" creationId="{00000000-0000-0000-0000-000000000000}"/>
          </ac:spMkLst>
        </pc:spChg>
        <pc:spChg chg="mod">
          <ac:chgData name="Halyna Semytska" userId="a3d2e4e7-b9ff-45b1-8635-20d07c4ce47e" providerId="ADAL" clId="{FB7BFF1B-B6B8-43E0-A23D-4DB3B4C8A227}" dt="2026-03-17T12:10:45.466" v="7" actId="27636"/>
          <ac:spMkLst>
            <pc:docMk/>
            <pc:sldMk cId="0" sldId="265"/>
            <ac:spMk id="5" creationId="{00000000-0000-0000-0000-000000000000}"/>
          </ac:spMkLst>
        </pc:spChg>
        <pc:spChg chg="mod">
          <ac:chgData name="Halyna Semytska" userId="a3d2e4e7-b9ff-45b1-8635-20d07c4ce47e" providerId="ADAL" clId="{FB7BFF1B-B6B8-43E0-A23D-4DB3B4C8A227}" dt="2026-03-16T20:28:05.907" v="1" actId="27636"/>
          <ac:spMkLst>
            <pc:docMk/>
            <pc:sldMk cId="0" sldId="265"/>
            <ac:spMk id="6" creationId="{00000000-0000-0000-0000-000000000000}"/>
          </ac:spMkLst>
        </pc:spChg>
      </pc:sldChg>
      <pc:sldChg chg="modSp mod">
        <pc:chgData name="Halyna Semytska" userId="a3d2e4e7-b9ff-45b1-8635-20d07c4ce47e" providerId="ADAL" clId="{FB7BFF1B-B6B8-43E0-A23D-4DB3B4C8A227}" dt="2026-03-17T15:55:10.103" v="272" actId="14100"/>
        <pc:sldMkLst>
          <pc:docMk/>
          <pc:sldMk cId="0" sldId="267"/>
        </pc:sldMkLst>
        <pc:spChg chg="mod">
          <ac:chgData name="Halyna Semytska" userId="a3d2e4e7-b9ff-45b1-8635-20d07c4ce47e" providerId="ADAL" clId="{FB7BFF1B-B6B8-43E0-A23D-4DB3B4C8A227}" dt="2026-03-17T15:52:50.684" v="266" actId="1076"/>
          <ac:spMkLst>
            <pc:docMk/>
            <pc:sldMk cId="0" sldId="267"/>
            <ac:spMk id="6" creationId="{00000000-0000-0000-0000-000000000000}"/>
          </ac:spMkLst>
        </pc:spChg>
        <pc:graphicFrameChg chg="mod modGraphic">
          <ac:chgData name="Halyna Semytska" userId="a3d2e4e7-b9ff-45b1-8635-20d07c4ce47e" providerId="ADAL" clId="{FB7BFF1B-B6B8-43E0-A23D-4DB3B4C8A227}" dt="2026-03-17T15:47:14.324" v="265" actId="1076"/>
          <ac:graphicFrameMkLst>
            <pc:docMk/>
            <pc:sldMk cId="0" sldId="267"/>
            <ac:graphicFrameMk id="3" creationId="{00000000-0000-0000-0000-000000000000}"/>
          </ac:graphicFrameMkLst>
        </pc:graphicFrameChg>
        <pc:graphicFrameChg chg="mod modGraphic">
          <ac:chgData name="Halyna Semytska" userId="a3d2e4e7-b9ff-45b1-8635-20d07c4ce47e" providerId="ADAL" clId="{FB7BFF1B-B6B8-43E0-A23D-4DB3B4C8A227}" dt="2026-03-17T15:55:10.103" v="272" actId="14100"/>
          <ac:graphicFrameMkLst>
            <pc:docMk/>
            <pc:sldMk cId="0" sldId="267"/>
            <ac:graphicFrameMk id="8" creationId="{00000000-0000-0000-0000-000000000000}"/>
          </ac:graphicFrameMkLst>
        </pc:graphicFrameChg>
      </pc:sldChg>
      <pc:sldChg chg="modSp mod">
        <pc:chgData name="Halyna Semytska" userId="a3d2e4e7-b9ff-45b1-8635-20d07c4ce47e" providerId="ADAL" clId="{FB7BFF1B-B6B8-43E0-A23D-4DB3B4C8A227}" dt="2026-03-17T15:55:51.024" v="288" actId="14100"/>
        <pc:sldMkLst>
          <pc:docMk/>
          <pc:sldMk cId="0" sldId="268"/>
        </pc:sldMkLst>
        <pc:spChg chg="mod">
          <ac:chgData name="Halyna Semytska" userId="a3d2e4e7-b9ff-45b1-8635-20d07c4ce47e" providerId="ADAL" clId="{FB7BFF1B-B6B8-43E0-A23D-4DB3B4C8A227}" dt="2026-03-17T15:55:51.024" v="288" actId="14100"/>
          <ac:spMkLst>
            <pc:docMk/>
            <pc:sldMk cId="0" sldId="268"/>
            <ac:spMk id="4" creationId="{00000000-0000-0000-0000-000000000000}"/>
          </ac:spMkLst>
        </pc:spChg>
      </pc:sldChg>
      <pc:sldChg chg="modSp mod">
        <pc:chgData name="Halyna Semytska" userId="a3d2e4e7-b9ff-45b1-8635-20d07c4ce47e" providerId="ADAL" clId="{FB7BFF1B-B6B8-43E0-A23D-4DB3B4C8A227}" dt="2026-03-17T16:16:48.366" v="423" actId="14100"/>
        <pc:sldMkLst>
          <pc:docMk/>
          <pc:sldMk cId="0" sldId="269"/>
        </pc:sldMkLst>
        <pc:spChg chg="mod">
          <ac:chgData name="Halyna Semytska" userId="a3d2e4e7-b9ff-45b1-8635-20d07c4ce47e" providerId="ADAL" clId="{FB7BFF1B-B6B8-43E0-A23D-4DB3B4C8A227}" dt="2026-03-17T15:56:52.867" v="289" actId="14100"/>
          <ac:spMkLst>
            <pc:docMk/>
            <pc:sldMk cId="0" sldId="269"/>
            <ac:spMk id="4" creationId="{00000000-0000-0000-0000-000000000000}"/>
          </ac:spMkLst>
        </pc:spChg>
        <pc:spChg chg="mod">
          <ac:chgData name="Halyna Semytska" userId="a3d2e4e7-b9ff-45b1-8635-20d07c4ce47e" providerId="ADAL" clId="{FB7BFF1B-B6B8-43E0-A23D-4DB3B4C8A227}" dt="2026-03-17T15:57:59.022" v="291" actId="14100"/>
          <ac:spMkLst>
            <pc:docMk/>
            <pc:sldMk cId="0" sldId="269"/>
            <ac:spMk id="5" creationId="{00000000-0000-0000-0000-000000000000}"/>
          </ac:spMkLst>
        </pc:spChg>
        <pc:spChg chg="mod">
          <ac:chgData name="Halyna Semytska" userId="a3d2e4e7-b9ff-45b1-8635-20d07c4ce47e" providerId="ADAL" clId="{FB7BFF1B-B6B8-43E0-A23D-4DB3B4C8A227}" dt="2026-03-17T16:04:34.419" v="388" actId="20577"/>
          <ac:spMkLst>
            <pc:docMk/>
            <pc:sldMk cId="0" sldId="269"/>
            <ac:spMk id="6" creationId="{00000000-0000-0000-0000-000000000000}"/>
          </ac:spMkLst>
        </pc:spChg>
        <pc:spChg chg="mod">
          <ac:chgData name="Halyna Semytska" userId="a3d2e4e7-b9ff-45b1-8635-20d07c4ce47e" providerId="ADAL" clId="{FB7BFF1B-B6B8-43E0-A23D-4DB3B4C8A227}" dt="2026-03-17T15:58:40.304" v="327" actId="20577"/>
          <ac:spMkLst>
            <pc:docMk/>
            <pc:sldMk cId="0" sldId="269"/>
            <ac:spMk id="7" creationId="{00000000-0000-0000-0000-000000000000}"/>
          </ac:spMkLst>
        </pc:spChg>
        <pc:spChg chg="mod">
          <ac:chgData name="Halyna Semytska" userId="a3d2e4e7-b9ff-45b1-8635-20d07c4ce47e" providerId="ADAL" clId="{FB7BFF1B-B6B8-43E0-A23D-4DB3B4C8A227}" dt="2026-03-17T16:02:43.705" v="348"/>
          <ac:spMkLst>
            <pc:docMk/>
            <pc:sldMk cId="0" sldId="269"/>
            <ac:spMk id="12" creationId="{00000000-0000-0000-0000-000000000000}"/>
          </ac:spMkLst>
        </pc:spChg>
        <pc:spChg chg="mod">
          <ac:chgData name="Halyna Semytska" userId="a3d2e4e7-b9ff-45b1-8635-20d07c4ce47e" providerId="ADAL" clId="{FB7BFF1B-B6B8-43E0-A23D-4DB3B4C8A227}" dt="2026-03-17T16:16:48.366" v="423" actId="14100"/>
          <ac:spMkLst>
            <pc:docMk/>
            <pc:sldMk cId="0" sldId="269"/>
            <ac:spMk id="1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05130" y="1046480"/>
            <a:ext cx="6373495" cy="1018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just">
              <a:lnSpc>
                <a:spcPts val="2800"/>
              </a:lnSpc>
              <a:spcAft>
                <a:spcPts val="0"/>
              </a:spcAft>
            </a:pPr>
            <a:r>
              <a:rPr lang="en-US" sz="2400" spc="0">
                <a:solidFill>
                  <a:srgbClr val="040504"/>
                </a:solidFill>
                <a:latin typeface="Arial" panose="02020603050405020304" pitchFamily="2"/>
              </a:rPr>
              <a:t>Besuch von Vertretern der Forstverwaltung und des Staatsforstbetriebes der Ukraine </a:t>
            </a:r>
          </a:p>
          <a:p>
            <a:pPr marL="0" marR="0" indent="0" algn="l">
              <a:lnSpc>
                <a:spcPts val="2200"/>
              </a:lnSpc>
              <a:spcBef>
                <a:spcPts val="95"/>
              </a:spcBef>
              <a:spcAft>
                <a:spcPts val="0"/>
              </a:spcAft>
            </a:pPr>
            <a:r>
              <a:rPr lang="en-US" sz="2000" spc="40">
                <a:solidFill>
                  <a:srgbClr val="040504"/>
                </a:solidFill>
                <a:latin typeface="Arial" panose="02020603050405020304" pitchFamily="2"/>
              </a:rPr>
              <a:t>am 19. März 2026 im Staatsbetrieb Sachsenforst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81330" y="267970"/>
            <a:ext cx="3578860" cy="684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5000"/>
          </a:bodyPr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600" spc="50">
                <a:solidFill>
                  <a:srgbClr val="040304"/>
                </a:solidFill>
                <a:latin typeface="Arial" panose="02020603050405020304" pitchFamily="2"/>
              </a:rPr>
              <a:t>Sachsenforst </a:t>
            </a:r>
          </a:p>
          <a:p>
            <a:pPr marL="0" marR="0" indent="0" algn="l">
              <a:lnSpc>
                <a:spcPts val="23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2000" spc="15">
                <a:solidFill>
                  <a:srgbClr val="008447"/>
                </a:solidFill>
                <a:latin typeface="Arial" panose="02020603050405020304" pitchFamily="2"/>
              </a:rPr>
              <a:t>Mitarbeiterinnen und Mitarbeiter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587750" y="4945380"/>
            <a:ext cx="3029585" cy="1376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800" b="1" spc="0">
                <a:solidFill>
                  <a:srgbClr val="33322D"/>
                </a:solidFill>
                <a:latin typeface="Calibri" panose="02020603050405020304" pitchFamily="2"/>
              </a:rPr>
              <a:t>Bedienstete </a:t>
            </a:r>
            <a:r>
              <a:rPr lang="en-US" sz="1400" spc="0">
                <a:solidFill>
                  <a:srgbClr val="33322D"/>
                </a:solidFill>
                <a:latin typeface="Calibri" panose="02020603050405020304" pitchFamily="2"/>
              </a:rPr>
              <a:t>(Juli 2025)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25">
                <a:solidFill>
                  <a:srgbClr val="33322D"/>
                </a:solidFill>
                <a:latin typeface="Calibri" panose="02020603050405020304" pitchFamily="2"/>
              </a:rPr>
              <a:t>Beamte und TV-L Beschäftigte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0">
                <a:solidFill>
                  <a:srgbClr val="33322D"/>
                </a:solidFill>
                <a:latin typeface="Calibri" panose="02020603050405020304" pitchFamily="2"/>
              </a:rPr>
              <a:t>Forstwirte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25">
                <a:solidFill>
                  <a:srgbClr val="33322D"/>
                </a:solidFill>
                <a:latin typeface="Calibri" panose="02020603050405020304" pitchFamily="2"/>
              </a:rPr>
              <a:t>Azubis, Referendare, FIA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10">
                <a:solidFill>
                  <a:srgbClr val="33322D"/>
                </a:solidFill>
                <a:latin typeface="Calibri" panose="02020603050405020304" pitchFamily="2"/>
              </a:rPr>
              <a:t>davon aus Personalbudgetierung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607935" y="4945380"/>
            <a:ext cx="1435735" cy="1376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>
            <a:normAutofit fontScale="95000"/>
          </a:bodyPr>
          <a:lstStyle/>
          <a:p>
            <a:pPr marL="0" marR="0" indent="0" algn="r">
              <a:lnSpc>
                <a:spcPts val="2000"/>
              </a:lnSpc>
              <a:spcAft>
                <a:spcPts val="0"/>
              </a:spcAft>
            </a:pPr>
            <a:r>
              <a:rPr lang="en-US" sz="1800" b="1" spc="-20">
                <a:solidFill>
                  <a:srgbClr val="33322D"/>
                </a:solidFill>
                <a:latin typeface="Calibri" panose="02020603050405020304" pitchFamily="2"/>
              </a:rPr>
              <a:t>1.439 Personen </a:t>
            </a:r>
          </a:p>
          <a:p>
            <a:pPr marL="0" marR="0" indent="0" algn="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0">
                <a:solidFill>
                  <a:srgbClr val="33322D"/>
                </a:solidFill>
                <a:latin typeface="Calibri" panose="02020603050405020304" pitchFamily="2"/>
              </a:rPr>
              <a:t>832 Personen </a:t>
            </a:r>
          </a:p>
          <a:p>
            <a:pPr marL="0" marR="0" indent="0" algn="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0">
                <a:solidFill>
                  <a:srgbClr val="33322D"/>
                </a:solidFill>
                <a:latin typeface="Calibri" panose="02020603050405020304" pitchFamily="2"/>
              </a:rPr>
              <a:t>426 Personen </a:t>
            </a:r>
          </a:p>
          <a:p>
            <a:pPr marL="0" marR="0" indent="0" algn="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0">
                <a:solidFill>
                  <a:srgbClr val="33322D"/>
                </a:solidFill>
                <a:latin typeface="Calibri" panose="02020603050405020304" pitchFamily="2"/>
              </a:rPr>
              <a:t>181 Personen </a:t>
            </a:r>
          </a:p>
          <a:p>
            <a:pPr marL="0" marR="0" indent="0" algn="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0">
                <a:solidFill>
                  <a:srgbClr val="33322D"/>
                </a:solidFill>
                <a:latin typeface="Calibri" panose="02020603050405020304" pitchFamily="2"/>
              </a:rPr>
              <a:t>84 Personen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03225" y="6464300"/>
            <a:ext cx="241935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0">
                <a:solidFill>
                  <a:srgbClr val="848581"/>
                </a:solidFill>
                <a:latin typeface="Arial" panose="02020603050405020304" pitchFamily="2"/>
              </a:rPr>
              <a:t>11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716280" y="6464300"/>
            <a:ext cx="1950720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5">
                <a:solidFill>
                  <a:srgbClr val="848581"/>
                </a:solidFill>
                <a:latin typeface="Arial" panose="02020603050405020304" pitchFamily="2"/>
              </a:rPr>
              <a:t>| 19.3.2026 | Utz Hempfling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19455" y="6439535"/>
            <a:ext cx="207264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15">
                <a:solidFill>
                  <a:srgbClr val="888888"/>
                </a:solidFill>
                <a:latin typeface="Arial" panose="02020603050405020304" pitchFamily="2"/>
              </a:rPr>
              <a:t>12 | 19.3.2026 |</a:t>
            </a:r>
            <a:r>
              <a:rPr lang="en-US" sz="1200" spc="-15">
                <a:solidFill>
                  <a:srgbClr val="00854D"/>
                </a:solidFill>
                <a:latin typeface="Arial" panose="02020603050405020304" pitchFamily="2"/>
              </a:rPr>
              <a:t> Utz Hempfling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05765" y="1235710"/>
            <a:ext cx="8584565" cy="838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548640" indent="0" algn="l">
              <a:lnSpc>
                <a:spcPts val="2800"/>
              </a:lnSpc>
              <a:spcAft>
                <a:spcPts val="910"/>
              </a:spcAft>
            </a:pPr>
            <a:r>
              <a:rPr lang="en-US" sz="2400" spc="-15">
                <a:solidFill>
                  <a:srgbClr val="008445"/>
                </a:solidFill>
                <a:latin typeface="Arial" panose="02020603050405020304" pitchFamily="2"/>
              </a:rPr>
              <a:t>Kompetenzzentrum Wald und Forstwirtschaft - Entwicklung und Monitoring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05765" y="6287135"/>
            <a:ext cx="8584565" cy="189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365760" marR="0" indent="0" algn="l">
              <a:lnSpc>
                <a:spcPts val="1400"/>
              </a:lnSpc>
              <a:spcAft>
                <a:spcPts val="95"/>
              </a:spcAft>
            </a:pPr>
            <a:r>
              <a:rPr lang="en-US" sz="1200" spc="0">
                <a:solidFill>
                  <a:srgbClr val="868781"/>
                </a:solidFill>
                <a:latin typeface="Arial" panose="02020603050405020304" pitchFamily="2"/>
              </a:rPr>
              <a:t>13 | 19.3.2026 |</a:t>
            </a:r>
            <a:r>
              <a:rPr lang="en-US" sz="1200" spc="0">
                <a:solidFill>
                  <a:srgbClr val="008445"/>
                </a:solidFill>
                <a:latin typeface="Arial" panose="02020603050405020304" pitchFamily="2"/>
              </a:rPr>
              <a:t> Utz Hempfling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14655" y="354965"/>
            <a:ext cx="4623435" cy="775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spc="-5">
                <a:solidFill>
                  <a:srgbClr val="060201"/>
                </a:solidFill>
                <a:latin typeface="Arial" panose="02020603050405020304" pitchFamily="2"/>
              </a:rPr>
              <a:t>Sachsens Wald im Wandel </a:t>
            </a:r>
          </a:p>
          <a:p>
            <a:pPr marL="0" marR="0" indent="0" algn="l">
              <a:lnSpc>
                <a:spcPts val="31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800" spc="-25">
                <a:solidFill>
                  <a:srgbClr val="008446"/>
                </a:solidFill>
                <a:latin typeface="Arial" panose="02020603050405020304" pitchFamily="2"/>
              </a:rPr>
              <a:t>Aktuelle Baumartenverteilung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92480" y="6287135"/>
            <a:ext cx="207264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400"/>
              </a:lnSpc>
              <a:spcAft>
                <a:spcPts val="20"/>
              </a:spcAft>
            </a:pPr>
            <a:r>
              <a:rPr lang="en-US" sz="1200" spc="-15">
                <a:solidFill>
                  <a:srgbClr val="7A8688"/>
                </a:solidFill>
                <a:latin typeface="Arial" panose="02020603050405020304" pitchFamily="2"/>
              </a:rPr>
              <a:t>14 | 19.3.2026 |</a:t>
            </a:r>
            <a:r>
              <a:rPr lang="en-US" sz="1200" spc="-15">
                <a:solidFill>
                  <a:srgbClr val="008446"/>
                </a:solidFill>
                <a:latin typeface="Arial" panose="02020603050405020304" pitchFamily="2"/>
              </a:rPr>
              <a:t> Utz Hempfling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17830" y="354965"/>
            <a:ext cx="3623945" cy="431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spc="-30">
                <a:solidFill>
                  <a:srgbClr val="000000"/>
                </a:solidFill>
                <a:latin typeface="Arial" panose="02020603050405020304" pitchFamily="2"/>
              </a:rPr>
              <a:t>Sachsens Wald im Wandel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17830" y="786130"/>
            <a:ext cx="5650865" cy="335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800" spc="-20">
                <a:solidFill>
                  <a:srgbClr val="008445"/>
                </a:solidFill>
                <a:latin typeface="Arial" panose="02020603050405020304" pitchFamily="2"/>
              </a:rPr>
              <a:t>Waldgesellschaften im Kl</a:t>
            </a:r>
            <a:r>
              <a:rPr lang="en-US" sz="2800" u="sng" spc="-20">
                <a:solidFill>
                  <a:srgbClr val="008445"/>
                </a:solidFill>
                <a:latin typeface="Arial" panose="02020603050405020304" pitchFamily="2"/>
              </a:rPr>
              <a:t>im</a:t>
            </a:r>
            <a:r>
              <a:rPr lang="en-US" sz="2800" spc="-20">
                <a:solidFill>
                  <a:srgbClr val="008445"/>
                </a:solidFill>
                <a:latin typeface="Arial" panose="02020603050405020304" pitchFamily="2"/>
              </a:rPr>
              <a:t>awandel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392295" y="1316990"/>
            <a:ext cx="3971290" cy="140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3980815" algn="r"/>
              </a:tabLst>
            </a:pPr>
            <a:r>
              <a:rPr lang="en-US" sz="1100" b="1" spc="0">
                <a:solidFill>
                  <a:srgbClr val="000000"/>
                </a:solidFill>
                <a:latin typeface="Arial" panose="02020603050405020304" pitchFamily="2"/>
              </a:rPr>
              <a:t>Stieleichenwald Kiefernwald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31520" y="1534795"/>
            <a:ext cx="1100455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45">
                <a:solidFill>
                  <a:srgbClr val="000000"/>
                </a:solidFill>
                <a:latin typeface="Arial" panose="02020603050405020304" pitchFamily="2"/>
              </a:rPr>
              <a:t>Hainbuchenwald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5020310" y="1754505"/>
            <a:ext cx="843915" cy="325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b="1" spc="-10">
                <a:solidFill>
                  <a:srgbClr val="000000"/>
                </a:solidFill>
                <a:latin typeface="Arial" panose="02020603050405020304" pitchFamily="2"/>
              </a:rPr>
              <a:t>Mediterraner Eichenwald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980430" y="4479290"/>
            <a:ext cx="1673225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30">
                <a:solidFill>
                  <a:srgbClr val="000000"/>
                </a:solidFill>
                <a:latin typeface="Arial" panose="02020603050405020304" pitchFamily="2"/>
              </a:rPr>
              <a:t>Rotbuchen-(Eichen-)wald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855210" y="5131435"/>
            <a:ext cx="939165" cy="325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b="1" spc="-10">
                <a:solidFill>
                  <a:srgbClr val="000000"/>
                </a:solidFill>
                <a:latin typeface="Arial" panose="02020603050405020304" pitchFamily="2"/>
              </a:rPr>
              <a:t>Rotbuchen-(Tannen-)wald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70230" y="5823585"/>
            <a:ext cx="670560" cy="325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b="1" spc="-20">
                <a:solidFill>
                  <a:srgbClr val="000000"/>
                </a:solidFill>
                <a:latin typeface="Arial" panose="02020603050405020304" pitchFamily="2"/>
              </a:rPr>
              <a:t>Edellaub-baumwald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5029200" y="5805170"/>
            <a:ext cx="3112135" cy="325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-10">
                <a:solidFill>
                  <a:srgbClr val="2A2927"/>
                </a:solidFill>
                <a:latin typeface="Arial" panose="02020603050405020304" pitchFamily="2"/>
              </a:rPr>
              <a:t>Leit-Waldgesellschaften in Sachsen für die klimatischen Verhältnisse der Jahre 2011 bis 2020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3017520" y="6003290"/>
            <a:ext cx="795655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60">
                <a:solidFill>
                  <a:srgbClr val="000000"/>
                </a:solidFill>
                <a:latin typeface="Arial" panose="02020603050405020304" pitchFamily="2"/>
              </a:rPr>
              <a:t>Fichtenwald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792480" y="6287135"/>
            <a:ext cx="207264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400"/>
              </a:lnSpc>
              <a:spcAft>
                <a:spcPts val="20"/>
              </a:spcAft>
            </a:pPr>
            <a:r>
              <a:rPr lang="en-US" sz="1200" spc="-15">
                <a:solidFill>
                  <a:srgbClr val="888888"/>
                </a:solidFill>
                <a:latin typeface="Arial" panose="02020603050405020304" pitchFamily="2"/>
              </a:rPr>
              <a:t>15 | 19.3.2026 |</a:t>
            </a:r>
            <a:r>
              <a:rPr lang="en-US" sz="1200" spc="-15">
                <a:solidFill>
                  <a:srgbClr val="008445"/>
                </a:solidFill>
                <a:latin typeface="Arial" panose="02020603050405020304" pitchFamily="2"/>
              </a:rPr>
              <a:t> Utz Hempfling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41960" y="1255395"/>
            <a:ext cx="2459990" cy="379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600" spc="-45">
                <a:solidFill>
                  <a:srgbClr val="000000"/>
                </a:solidFill>
                <a:latin typeface="Arial" panose="02020603050405020304" pitchFamily="2"/>
              </a:rPr>
              <a:t>Wald in Sachsen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27050" y="6464300"/>
            <a:ext cx="214630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25">
                <a:solidFill>
                  <a:srgbClr val="868683"/>
                </a:solidFill>
                <a:latin typeface="Arial" panose="02020603050405020304" pitchFamily="2"/>
              </a:rPr>
              <a:t>2 | 19.3.2026 | Utz Hempfling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30225" y="6464300"/>
            <a:ext cx="2136775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20">
                <a:solidFill>
                  <a:srgbClr val="888888"/>
                </a:solidFill>
                <a:latin typeface="Arial" panose="02020603050405020304" pitchFamily="2"/>
              </a:rPr>
              <a:t>3 | 19.3.2026 | Utz Hempfling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6680" y="2315845"/>
            <a:ext cx="2331720" cy="2103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383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300" spc="0">
                <a:solidFill>
                  <a:srgbClr val="000000"/>
                </a:solidFill>
                <a:latin typeface="Arial" panose="02020603050405020304" pitchFamily="2"/>
              </a:rPr>
              <a:t>45,3 % Privatwald (blau) </a:t>
            </a:r>
          </a:p>
          <a:p>
            <a:pPr marL="0" marR="0" indent="0" algn="l">
              <a:lnSpc>
                <a:spcPts val="1400"/>
              </a:lnSpc>
              <a:spcBef>
                <a:spcPts val="1315"/>
              </a:spcBef>
              <a:spcAft>
                <a:spcPts val="0"/>
              </a:spcAft>
            </a:pPr>
            <a:r>
              <a:rPr lang="en-US" sz="1300" spc="0">
                <a:solidFill>
                  <a:srgbClr val="000000"/>
                </a:solidFill>
                <a:latin typeface="Arial" panose="02020603050405020304" pitchFamily="2"/>
              </a:rPr>
              <a:t>39,4 % Staatswald (grün) </a:t>
            </a:r>
          </a:p>
          <a:p>
            <a:pPr marL="91440" marR="0" indent="0" algn="l">
              <a:lnSpc>
                <a:spcPts val="1400"/>
              </a:lnSpc>
              <a:spcBef>
                <a:spcPts val="1315"/>
              </a:spcBef>
              <a:spcAft>
                <a:spcPts val="0"/>
              </a:spcAft>
            </a:pPr>
            <a:r>
              <a:rPr lang="en-US" sz="1300" spc="0">
                <a:solidFill>
                  <a:srgbClr val="000000"/>
                </a:solidFill>
                <a:latin typeface="Arial" panose="02020603050405020304" pitchFamily="2"/>
              </a:rPr>
              <a:t>8,2 % Körperschaftswald (rot) </a:t>
            </a:r>
          </a:p>
          <a:p>
            <a:pPr marL="91440" marR="0" indent="0" algn="l">
              <a:lnSpc>
                <a:spcPts val="1400"/>
              </a:lnSpc>
              <a:spcBef>
                <a:spcPts val="1315"/>
              </a:spcBef>
              <a:spcAft>
                <a:spcPts val="0"/>
              </a:spcAft>
            </a:pPr>
            <a:r>
              <a:rPr lang="en-US" sz="1300" spc="0">
                <a:solidFill>
                  <a:srgbClr val="000000"/>
                </a:solidFill>
                <a:latin typeface="Arial" panose="02020603050405020304" pitchFamily="2"/>
              </a:rPr>
              <a:t>4,1 % Bundeswald (hellgrün) </a:t>
            </a:r>
          </a:p>
          <a:p>
            <a:pPr marL="91440" marR="0" indent="0" algn="l">
              <a:lnSpc>
                <a:spcPts val="1400"/>
              </a:lnSpc>
              <a:spcBef>
                <a:spcPts val="1315"/>
              </a:spcBef>
              <a:spcAft>
                <a:spcPts val="0"/>
              </a:spcAft>
            </a:pPr>
            <a:r>
              <a:rPr lang="en-US" sz="1300" spc="0">
                <a:solidFill>
                  <a:srgbClr val="000000"/>
                </a:solidFill>
                <a:latin typeface="Arial" panose="02020603050405020304" pitchFamily="2"/>
              </a:rPr>
              <a:t>2,0 % Kirchenwald (gelb) </a:t>
            </a:r>
          </a:p>
          <a:p>
            <a:pPr marL="91440" marR="0" indent="0" algn="l">
              <a:lnSpc>
                <a:spcPts val="1400"/>
              </a:lnSpc>
              <a:spcBef>
                <a:spcPts val="1315"/>
              </a:spcBef>
              <a:spcAft>
                <a:spcPts val="5"/>
              </a:spcAft>
            </a:pPr>
            <a:r>
              <a:rPr lang="en-US" sz="1300" spc="-25">
                <a:solidFill>
                  <a:srgbClr val="000000"/>
                </a:solidFill>
                <a:latin typeface="Arial" panose="02020603050405020304" pitchFamily="2"/>
              </a:rPr>
              <a:t>1,0 % Treuhandrestwald (blau)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41960" y="467360"/>
            <a:ext cx="2645410" cy="765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Arial" panose="02020603050405020304" pitchFamily="2"/>
              </a:rPr>
              <a:t>Wald in Sachsen </a:t>
            </a:r>
          </a:p>
          <a:p>
            <a:pPr marL="0" marR="0" indent="0" algn="l">
              <a:lnSpc>
                <a:spcPts val="2700"/>
              </a:lnSpc>
              <a:spcBef>
                <a:spcPts val="145"/>
              </a:spcBef>
              <a:spcAft>
                <a:spcPts val="0"/>
              </a:spcAft>
            </a:pPr>
            <a:r>
              <a:rPr lang="en-US" sz="2400" spc="-15">
                <a:solidFill>
                  <a:srgbClr val="008447"/>
                </a:solidFill>
                <a:latin typeface="Arial" panose="02020603050405020304" pitchFamily="2"/>
              </a:rPr>
              <a:t>Baumarten (BWI 4)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80415" y="6292850"/>
            <a:ext cx="2087880" cy="172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20"/>
              </a:spcAft>
            </a:pPr>
            <a:r>
              <a:rPr lang="en-US" sz="1200" spc="10">
                <a:solidFill>
                  <a:srgbClr val="888888"/>
                </a:solidFill>
                <a:latin typeface="Arial" panose="02020603050405020304" pitchFamily="2"/>
              </a:rPr>
              <a:t>4 | 19.3.2026 |</a:t>
            </a:r>
            <a:r>
              <a:rPr lang="en-US" sz="1200" spc="10">
                <a:solidFill>
                  <a:srgbClr val="008447"/>
                </a:solidFill>
                <a:latin typeface="Arial" panose="02020603050405020304" pitchFamily="2"/>
              </a:rPr>
              <a:t> Utz Hempfling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80745" y="1877695"/>
            <a:ext cx="5833745" cy="313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  <a:tabLst>
                <a:tab pos="5852160" algn="r"/>
              </a:tabLst>
            </a:pPr>
            <a:r>
              <a:rPr lang="en-US" sz="2200" spc="0">
                <a:solidFill>
                  <a:srgbClr val="000000"/>
                </a:solidFill>
                <a:latin typeface="Arial" panose="02020603050405020304" pitchFamily="2"/>
              </a:rPr>
              <a:t>Gesamtwald Landeswald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67640" y="6464300"/>
            <a:ext cx="858520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36576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40">
                <a:solidFill>
                  <a:srgbClr val="888888"/>
                </a:solidFill>
                <a:latin typeface="Arial" panose="02020603050405020304" pitchFamily="2"/>
              </a:rPr>
              <a:t>5 | 19.3.2026 | Utz Hempfling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4025" y="467360"/>
            <a:ext cx="3667125" cy="462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200"/>
              </a:lnSpc>
              <a:spcAft>
                <a:spcPts val="425"/>
              </a:spcAft>
            </a:pPr>
            <a:r>
              <a:rPr lang="en-US" sz="2800" spc="-30">
                <a:solidFill>
                  <a:srgbClr val="070806"/>
                </a:solidFill>
                <a:latin typeface="Arial" panose="02020603050405020304" pitchFamily="2"/>
              </a:rPr>
              <a:t>Sachsenforst -</a:t>
            </a:r>
            <a:r>
              <a:rPr lang="en-US" sz="2400" spc="-30">
                <a:solidFill>
                  <a:srgbClr val="02844B"/>
                </a:solidFill>
                <a:latin typeface="Arial" panose="02020603050405020304" pitchFamily="2"/>
              </a:rPr>
              <a:t> Aufgaben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83590" y="6292850"/>
            <a:ext cx="2084705" cy="172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20"/>
              </a:spcAft>
            </a:pPr>
            <a:r>
              <a:rPr lang="en-US" sz="1200" spc="5">
                <a:solidFill>
                  <a:srgbClr val="888888"/>
                </a:solidFill>
                <a:latin typeface="Arial" panose="02020603050405020304" pitchFamily="2"/>
              </a:rPr>
              <a:t>7 | 19.3.2026 |</a:t>
            </a:r>
            <a:r>
              <a:rPr lang="en-US" sz="1200" spc="5">
                <a:solidFill>
                  <a:srgbClr val="02844B"/>
                </a:solidFill>
                <a:latin typeface="Arial" panose="02020603050405020304" pitchFamily="2"/>
              </a:rPr>
              <a:t> Utz Hempfling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83590" y="6287135"/>
            <a:ext cx="2095500" cy="177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10">
                <a:solidFill>
                  <a:srgbClr val="888888"/>
                </a:solidFill>
                <a:latin typeface="Arial" panose="02020603050405020304" pitchFamily="2"/>
              </a:rPr>
              <a:t>8 | 19.3.2026 |</a:t>
            </a:r>
            <a:r>
              <a:rPr lang="en-US" sz="1200" spc="10">
                <a:solidFill>
                  <a:srgbClr val="01884B"/>
                </a:solidFill>
                <a:latin typeface="Arial" panose="02020603050405020304" pitchFamily="2"/>
              </a:rPr>
              <a:t> Utz Hempfling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920240" y="349885"/>
            <a:ext cx="1532890" cy="298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000" spc="-15">
                <a:solidFill>
                  <a:srgbClr val="008444"/>
                </a:solidFill>
                <a:latin typeface="Arial" panose="02020603050405020304" pitchFamily="2"/>
              </a:rPr>
              <a:t>Organigramm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30225" y="6464300"/>
            <a:ext cx="2136775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20">
                <a:solidFill>
                  <a:srgbClr val="848483"/>
                </a:solidFill>
                <a:latin typeface="Arial" panose="02020603050405020304" pitchFamily="2"/>
              </a:rPr>
              <a:t>9 | 19.3.2026 | Utz Hempfling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425825" y="1268095"/>
            <a:ext cx="1999615" cy="1085215"/>
          </a:xfrm>
          <a:prstGeom prst="rect">
            <a:avLst/>
          </a:prstGeom>
          <a:solidFill>
            <a:srgbClr val="538235"/>
          </a:solidFill>
          <a:ln w="0" cmpd="sng">
            <a:noFill/>
            <a:prstDash val="solid"/>
          </a:ln>
        </p:spPr>
        <p:txBody>
          <a:bodyPr vert="horz" lIns="0" tIns="415290" rIns="0" bIns="0" anchor="t"/>
          <a:lstStyle/>
          <a:p>
            <a:pPr marL="0" marR="0" indent="0" algn="ctr">
              <a:lnSpc>
                <a:spcPts val="2200"/>
              </a:lnSpc>
              <a:spcAft>
                <a:spcPts val="3035"/>
              </a:spcAft>
            </a:pPr>
            <a:r>
              <a:rPr lang="en-US" sz="2000" b="1" spc="-20">
                <a:solidFill>
                  <a:srgbClr val="FFFFFF"/>
                </a:solidFill>
                <a:latin typeface="Calibri" panose="02020603050405020304" pitchFamily="2"/>
              </a:rPr>
              <a:t>Leiter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74650" y="1536065"/>
            <a:ext cx="2468880" cy="1996440"/>
          </a:xfrm>
          <a:prstGeom prst="rect">
            <a:avLst/>
          </a:prstGeom>
          <a:solidFill>
            <a:srgbClr val="E7E6E6"/>
          </a:solidFill>
          <a:ln w="0" cmpd="sng">
            <a:noFill/>
            <a:prstDash val="solid"/>
          </a:ln>
        </p:spPr>
        <p:txBody>
          <a:bodyPr vert="horz" lIns="0" tIns="69215" rIns="0" bIns="0" anchor="t"/>
          <a:lstStyle/>
          <a:p>
            <a:pPr marL="9144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-10">
                <a:solidFill>
                  <a:srgbClr val="000000"/>
                </a:solidFill>
                <a:latin typeface="Calibri" panose="02020603050405020304" pitchFamily="2"/>
              </a:rPr>
              <a:t>Zentralbüro </a:t>
            </a:r>
          </a:p>
          <a:p>
            <a:pPr marL="91440" marR="0" indent="0" algn="l">
              <a:lnSpc>
                <a:spcPts val="1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1050" spc="0">
                <a:solidFill>
                  <a:srgbClr val="000000"/>
                </a:solidFill>
                <a:latin typeface="Calibri" panose="02020603050405020304" pitchFamily="2"/>
              </a:rPr>
              <a:t>Sekretariat </a:t>
            </a:r>
          </a:p>
          <a:p>
            <a:pPr marL="91440" marR="0" indent="0" algn="l">
              <a:lnSpc>
                <a:spcPts val="1300"/>
              </a:lnSpc>
              <a:spcBef>
                <a:spcPts val="30"/>
              </a:spcBef>
              <a:spcAft>
                <a:spcPts val="0"/>
              </a:spcAft>
            </a:pPr>
            <a:r>
              <a:rPr lang="en-US" sz="1050" spc="0">
                <a:solidFill>
                  <a:srgbClr val="000000"/>
                </a:solidFill>
                <a:latin typeface="Calibri" panose="02020603050405020304" pitchFamily="2"/>
              </a:rPr>
              <a:t>Personalverwaltung/ Lohnrechnung Haushalt/ Budget/ EDV/ IT/ NSM Liegenschaften/ Vertragswesen/ Gestattungen </a:t>
            </a:r>
          </a:p>
          <a:p>
            <a:pPr marL="91440" marR="0" indent="0" algn="l">
              <a:lnSpc>
                <a:spcPts val="1100"/>
              </a:lnSpc>
              <a:spcBef>
                <a:spcPts val="195"/>
              </a:spcBef>
              <a:spcAft>
                <a:spcPts val="0"/>
              </a:spcAft>
            </a:pPr>
            <a:r>
              <a:rPr lang="en-US" sz="1050" spc="0">
                <a:solidFill>
                  <a:srgbClr val="000000"/>
                </a:solidFill>
                <a:latin typeface="Calibri" panose="02020603050405020304" pitchFamily="2"/>
              </a:rPr>
              <a:t>Service/ Marketing </a:t>
            </a:r>
          </a:p>
          <a:p>
            <a:pPr marL="91440" marR="365760" indent="0" algn="l">
              <a:lnSpc>
                <a:spcPts val="1300"/>
              </a:lnSpc>
              <a:spcBef>
                <a:spcPts val="20"/>
              </a:spcBef>
              <a:spcAft>
                <a:spcPts val="910"/>
              </a:spcAft>
            </a:pPr>
            <a:r>
              <a:rPr lang="en-US" sz="1050" spc="-10">
                <a:solidFill>
                  <a:srgbClr val="000000"/>
                </a:solidFill>
                <a:latin typeface="Calibri" panose="02020603050405020304" pitchFamily="2"/>
              </a:rPr>
              <a:t>Waldökologie/ Waldnaturschutz/ hoheitliche Aufgaben Öffentlichkeitsarbeit/ Waldpädagogik Sondereinheiten (WSH/ Wildgehege)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425440" y="1542415"/>
            <a:ext cx="3148330" cy="1017905"/>
          </a:xfrm>
          <a:prstGeom prst="rect">
            <a:avLst/>
          </a:prstGeom>
          <a:solidFill>
            <a:srgbClr val="5B9BD4"/>
          </a:solidFill>
          <a:ln w="0" cmpd="sng">
            <a:noFill/>
            <a:prstDash val="solid"/>
          </a:ln>
        </p:spPr>
        <p:txBody>
          <a:bodyPr vert="horz" lIns="0" tIns="64770" rIns="0" bIns="0" anchor="t"/>
          <a:lstStyle/>
          <a:p>
            <a:pPr marL="59436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b="1" spc="0">
                <a:solidFill>
                  <a:srgbClr val="000000"/>
                </a:solidFill>
                <a:latin typeface="Calibri" panose="02020603050405020304" pitchFamily="2"/>
              </a:rPr>
              <a:t>Stabsstelle Privat- und </a:t>
            </a:r>
          </a:p>
          <a:p>
            <a:pPr marL="0" marR="0" indent="0" algn="l">
              <a:lnSpc>
                <a:spcPts val="1400"/>
              </a:lnSpc>
              <a:spcBef>
                <a:spcPts val="245"/>
              </a:spcBef>
              <a:spcAft>
                <a:spcPts val="0"/>
              </a:spcAft>
              <a:tabLst>
                <a:tab pos="548640" algn="l"/>
              </a:tabLst>
            </a:pPr>
            <a:r>
              <a:rPr lang="en-US" sz="100" b="1" spc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400" b="1" spc="0">
                <a:solidFill>
                  <a:srgbClr val="000000"/>
                </a:solidFill>
                <a:latin typeface="Calibri" panose="02020603050405020304" pitchFamily="2"/>
              </a:rPr>
              <a:t> Körperschaftswald </a:t>
            </a:r>
          </a:p>
          <a:p>
            <a:pPr marL="594360" marR="0" indent="0" algn="l">
              <a:lnSpc>
                <a:spcPts val="1200"/>
              </a:lnSpc>
              <a:spcBef>
                <a:spcPts val="235"/>
              </a:spcBef>
              <a:spcAft>
                <a:spcPts val="0"/>
              </a:spcAft>
            </a:pPr>
            <a:r>
              <a:rPr lang="en-US" sz="1200" spc="-5">
                <a:solidFill>
                  <a:srgbClr val="000000"/>
                </a:solidFill>
                <a:latin typeface="Calibri" panose="02020603050405020304" pitchFamily="2"/>
              </a:rPr>
              <a:t>Forstförderung </a:t>
            </a:r>
          </a:p>
          <a:p>
            <a:pPr marL="594360" marR="0" indent="0" algn="l">
              <a:lnSpc>
                <a:spcPts val="1200"/>
              </a:lnSpc>
              <a:spcBef>
                <a:spcPts val="235"/>
              </a:spcBef>
              <a:spcAft>
                <a:spcPts val="0"/>
              </a:spcAft>
            </a:pPr>
            <a:r>
              <a:rPr lang="en-US" sz="1200" spc="-5">
                <a:solidFill>
                  <a:srgbClr val="000000"/>
                </a:solidFill>
                <a:latin typeface="Calibri" panose="02020603050405020304" pitchFamily="2"/>
              </a:rPr>
              <a:t>Beratung und Betreuung </a:t>
            </a:r>
          </a:p>
          <a:p>
            <a:pPr marL="594360" marR="0" indent="0" algn="l">
              <a:lnSpc>
                <a:spcPts val="1200"/>
              </a:lnSpc>
              <a:spcBef>
                <a:spcPts val="235"/>
              </a:spcBef>
              <a:spcAft>
                <a:spcPts val="70"/>
              </a:spcAft>
            </a:pPr>
            <a:r>
              <a:rPr lang="en-US" sz="1200" spc="-5">
                <a:solidFill>
                  <a:srgbClr val="000000"/>
                </a:solidFill>
                <a:latin typeface="Calibri" panose="02020603050405020304" pitchFamily="2"/>
              </a:rPr>
              <a:t>Privat- und Körperschaftswald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7186930" y="3740150"/>
            <a:ext cx="1643380" cy="737235"/>
          </a:xfrm>
          <a:prstGeom prst="rect">
            <a:avLst/>
          </a:prstGeom>
          <a:solidFill>
            <a:srgbClr val="BCD6ED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93040" rIns="0" bIns="0" anchor="t"/>
          <a:lstStyle/>
          <a:p>
            <a:pPr marL="457200" marR="365760" indent="0" algn="l">
              <a:lnSpc>
                <a:spcPts val="200"/>
              </a:lnSpc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Calibri" panose="02020603050405020304" pitchFamily="2"/>
              </a:rPr>
              <a:t>schafswald Priva</a:t>
            </a:r>
            <a:r>
              <a:rPr lang="en-US" sz="1400" b="1" spc="0">
                <a:solidFill>
                  <a:srgbClr val="000000"/>
                </a:solidFill>
                <a:latin typeface="Calibri" panose="02020603050405020304" pitchFamily="2"/>
              </a:rPr>
              <a:t>t</a:t>
            </a:r>
            <a:r>
              <a:rPr lang="en-US" sz="1400" spc="0">
                <a:solidFill>
                  <a:srgbClr val="000000"/>
                </a:solidFill>
                <a:latin typeface="Calibri" panose="02020603050405020304" pitchFamily="2"/>
              </a:rPr>
              <a:t>- und er </a:t>
            </a:r>
          </a:p>
          <a:p>
            <a:pPr marL="457200" marR="0" indent="0" algn="l">
              <a:lnSpc>
                <a:spcPts val="1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Calibri" panose="02020603050405020304" pitchFamily="2"/>
              </a:rPr>
              <a:t>Körprschaftswald-</a:t>
            </a:r>
            <a:r>
              <a:rPr lang="en-US" sz="1400" b="1" spc="0">
                <a:solidFill>
                  <a:srgbClr val="000000"/>
                </a:solidFill>
                <a:latin typeface="Calibri" panose="02020603050405020304" pitchFamily="2"/>
              </a:rPr>
              <a:t>e</a:t>
            </a:r>
            <a:r>
              <a:rPr lang="en-US" sz="1400" spc="0">
                <a:solidFill>
                  <a:srgbClr val="000000"/>
                </a:solidFill>
                <a:latin typeface="Calibri" panose="02020603050405020304" pitchFamily="2"/>
              </a:rPr>
              <a:t>vier </a:t>
            </a:r>
          </a:p>
          <a:p>
            <a:pPr marL="594360" marR="0" indent="0" algn="l">
              <a:lnSpc>
                <a:spcPts val="1600"/>
              </a:lnSpc>
              <a:spcBef>
                <a:spcPts val="55"/>
              </a:spcBef>
              <a:spcAft>
                <a:spcPts val="405"/>
              </a:spcAft>
            </a:pPr>
            <a:r>
              <a:rPr lang="en-US" sz="1400" spc="-15">
                <a:solidFill>
                  <a:srgbClr val="000000"/>
                </a:solidFill>
                <a:latin typeface="Calibri" panose="02020603050405020304" pitchFamily="2"/>
              </a:rPr>
              <a:t>revier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334385" y="3468370"/>
            <a:ext cx="2284730" cy="972820"/>
          </a:xfrm>
          <a:prstGeom prst="rect">
            <a:avLst/>
          </a:prstGeom>
          <a:solidFill>
            <a:srgbClr val="9BBA58"/>
          </a:solidFill>
          <a:ln w="0" cmpd="sng">
            <a:noFill/>
            <a:prstDash val="solid"/>
          </a:ln>
        </p:spPr>
        <p:txBody>
          <a:bodyPr vert="horz" lIns="0" tIns="386080" rIns="0" bIns="0" anchor="t"/>
          <a:lstStyle/>
          <a:p>
            <a:pPr marL="0" marR="0" indent="0" algn="ctr">
              <a:lnSpc>
                <a:spcPts val="1800"/>
              </a:lnSpc>
              <a:spcAft>
                <a:spcPts val="2810"/>
              </a:spcAft>
            </a:pPr>
            <a:r>
              <a:rPr lang="en-US" sz="1600" b="1" spc="-10">
                <a:solidFill>
                  <a:srgbClr val="000000"/>
                </a:solidFill>
                <a:latin typeface="Calibri" panose="02020603050405020304" pitchFamily="2"/>
              </a:rPr>
              <a:t>Staatsforstbetrieb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3231515" y="5312410"/>
            <a:ext cx="2387600" cy="866140"/>
          </a:xfrm>
          <a:prstGeom prst="rect">
            <a:avLst/>
          </a:prstGeom>
          <a:solidFill>
            <a:srgbClr val="E6B8B8"/>
          </a:solidFill>
          <a:ln w="0" cmpd="sng">
            <a:noFill/>
            <a:prstDash val="solid"/>
          </a:ln>
        </p:spPr>
        <p:txBody>
          <a:bodyPr vert="horz" lIns="0" tIns="67945" rIns="0" bIns="0" anchor="t"/>
          <a:lstStyle/>
          <a:p>
            <a:pPr marL="13716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b="1" spc="0">
                <a:solidFill>
                  <a:srgbClr val="000000"/>
                </a:solidFill>
                <a:latin typeface="Calibri" panose="02020603050405020304" pitchFamily="2"/>
              </a:rPr>
              <a:t>Servicestelle Waldarbeit </a:t>
            </a:r>
          </a:p>
          <a:p>
            <a:pPr marL="137160" marR="502920" indent="0" algn="l">
              <a:lnSpc>
                <a:spcPts val="1400"/>
              </a:lnSpc>
              <a:spcBef>
                <a:spcPts val="0"/>
              </a:spcBef>
              <a:spcAft>
                <a:spcPts val="505"/>
              </a:spcAft>
            </a:pPr>
            <a:r>
              <a:rPr lang="en-US" sz="1200" spc="0">
                <a:solidFill>
                  <a:srgbClr val="000000"/>
                </a:solidFill>
                <a:latin typeface="Calibri" panose="02020603050405020304" pitchFamily="2"/>
              </a:rPr>
              <a:t>Einsatzleitung Waldarbeiter Produktionsvorbereitung Technik und Wegebau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7202170" y="5754370"/>
            <a:ext cx="1551940" cy="624840"/>
          </a:xfrm>
          <a:prstGeom prst="rect">
            <a:avLst/>
          </a:prstGeom>
          <a:solidFill>
            <a:srgbClr val="A9D18E"/>
          </a:solidFill>
          <a:ln w="8890" cmpd="sng">
            <a:solidFill>
              <a:srgbClr val="385622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Calibri" panose="02020603050405020304" pitchFamily="2"/>
              </a:rPr>
              <a:t>Landswald-evier</a:t>
            </a:r>
            <a:r>
              <a:rPr lang="en-US" sz="1600" b="1" spc="0">
                <a:solidFill>
                  <a:srgbClr val="000000"/>
                </a:solidFill>
                <a:latin typeface="Calibri" panose="02020603050405020304" pitchFamily="2"/>
              </a:rPr>
              <a:t>e </a:t>
            </a:r>
            <a:br/>
            <a:r>
              <a:rPr lang="en-US" sz="1600" spc="0">
                <a:solidFill>
                  <a:srgbClr val="000000"/>
                </a:solidFill>
                <a:latin typeface="Calibri" panose="02020603050405020304" pitchFamily="2"/>
              </a:rPr>
              <a:t>reviere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658495" y="4669790"/>
            <a:ext cx="1905000" cy="865505"/>
          </a:xfrm>
          <a:prstGeom prst="rect">
            <a:avLst/>
          </a:prstGeom>
          <a:solidFill>
            <a:srgbClr val="FFD966"/>
          </a:solidFill>
          <a:ln w="0" cmpd="sng">
            <a:noFill/>
            <a:prstDash val="solid"/>
          </a:ln>
        </p:spPr>
        <p:txBody>
          <a:bodyPr vert="horz" lIns="0" tIns="67310" rIns="0" bIns="0" anchor="t"/>
          <a:lstStyle/>
          <a:p>
            <a:pPr marL="9144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b="1" spc="-5">
                <a:solidFill>
                  <a:srgbClr val="000000"/>
                </a:solidFill>
                <a:latin typeface="Calibri" panose="02020603050405020304" pitchFamily="2"/>
              </a:rPr>
              <a:t>Holzbüro </a:t>
            </a:r>
          </a:p>
          <a:p>
            <a:pPr marL="91440" marR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>
                <a:solidFill>
                  <a:srgbClr val="000000"/>
                </a:solidFill>
                <a:latin typeface="Calibri" panose="02020603050405020304" pitchFamily="2"/>
              </a:rPr>
              <a:t>Holzlogistik </a:t>
            </a:r>
            <a:br/>
            <a:r>
              <a:rPr lang="en-US" sz="1200" spc="0">
                <a:solidFill>
                  <a:srgbClr val="000000"/>
                </a:solidFill>
                <a:latin typeface="Calibri" panose="02020603050405020304" pitchFamily="2"/>
              </a:rPr>
              <a:t>Holzverkauf </a:t>
            </a:r>
          </a:p>
          <a:p>
            <a:pPr marL="91440" marR="0" indent="0" algn="l">
              <a:lnSpc>
                <a:spcPts val="1200"/>
              </a:lnSpc>
              <a:spcBef>
                <a:spcPts val="240"/>
              </a:spcBef>
              <a:spcAft>
                <a:spcPts val="530"/>
              </a:spcAft>
            </a:pPr>
            <a:r>
              <a:rPr lang="en-US" sz="1200" spc="-5">
                <a:solidFill>
                  <a:srgbClr val="000000"/>
                </a:solidFill>
                <a:latin typeface="Calibri" panose="02020603050405020304" pitchFamily="2"/>
              </a:rPr>
              <a:t>Holzbuchführung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457200" y="6379210"/>
            <a:ext cx="2209800" cy="262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636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15">
                <a:solidFill>
                  <a:srgbClr val="828480"/>
                </a:solidFill>
                <a:latin typeface="Arial" panose="02020603050405020304" pitchFamily="2"/>
              </a:rPr>
              <a:t>10 | 19.3.2026 | Utz Hempfling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waldwissen.net/" TargetMode="Externa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35610"/>
            <a:ext cx="9144000" cy="6422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63286" y="892629"/>
            <a:ext cx="7434943" cy="15022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just">
              <a:lnSpc>
                <a:spcPts val="2800"/>
              </a:lnSpc>
              <a:spcAft>
                <a:spcPts val="0"/>
              </a:spcAft>
            </a:pPr>
            <a:r>
              <a:rPr lang="en-US" sz="2400" b="1" spc="0" dirty="0" err="1">
                <a:solidFill>
                  <a:srgbClr val="040504"/>
                </a:solidFill>
                <a:latin typeface="Arial" panose="02020603050405020304" pitchFamily="2"/>
              </a:rPr>
              <a:t>Візит</a:t>
            </a:r>
            <a:r>
              <a:rPr lang="en-US" sz="2400" b="1" spc="0" dirty="0">
                <a:solidFill>
                  <a:srgbClr val="040504"/>
                </a:solidFill>
                <a:latin typeface="Arial" panose="02020603050405020304" pitchFamily="2"/>
              </a:rPr>
              <a:t> </a:t>
            </a:r>
            <a:r>
              <a:rPr lang="en-US" sz="2400" b="1" spc="0" dirty="0" err="1">
                <a:solidFill>
                  <a:srgbClr val="040504"/>
                </a:solidFill>
                <a:latin typeface="Arial" panose="02020603050405020304" pitchFamily="2"/>
              </a:rPr>
              <a:t>представників</a:t>
            </a:r>
            <a:r>
              <a:rPr lang="en-US" sz="2400" b="1" spc="0" dirty="0">
                <a:solidFill>
                  <a:srgbClr val="040504"/>
                </a:solidFill>
                <a:latin typeface="Arial" panose="02020603050405020304" pitchFamily="2"/>
              </a:rPr>
              <a:t> </a:t>
            </a:r>
            <a:r>
              <a:rPr lang="en-US" sz="2400" b="1" spc="0" dirty="0" err="1">
                <a:solidFill>
                  <a:srgbClr val="040504"/>
                </a:solidFill>
                <a:latin typeface="Arial" panose="02020603050405020304" pitchFamily="2"/>
              </a:rPr>
              <a:t>лісової</a:t>
            </a:r>
            <a:r>
              <a:rPr lang="en-US" sz="2400" b="1" spc="0" dirty="0">
                <a:solidFill>
                  <a:srgbClr val="040504"/>
                </a:solidFill>
                <a:latin typeface="Arial" panose="02020603050405020304" pitchFamily="2"/>
              </a:rPr>
              <a:t> </a:t>
            </a:r>
            <a:r>
              <a:rPr lang="en-US" sz="2400" b="1" spc="0" dirty="0" err="1">
                <a:solidFill>
                  <a:srgbClr val="040504"/>
                </a:solidFill>
                <a:latin typeface="Arial" panose="02020603050405020304" pitchFamily="2"/>
              </a:rPr>
              <a:t>адміністрації</a:t>
            </a:r>
            <a:r>
              <a:rPr lang="en-US" sz="2400" b="1" spc="0" dirty="0">
                <a:solidFill>
                  <a:srgbClr val="040504"/>
                </a:solidFill>
                <a:latin typeface="Arial" panose="02020603050405020304" pitchFamily="2"/>
              </a:rPr>
              <a:t> </a:t>
            </a:r>
            <a:r>
              <a:rPr lang="en-US" sz="2400" b="1" spc="0" dirty="0" err="1">
                <a:solidFill>
                  <a:srgbClr val="040504"/>
                </a:solidFill>
                <a:latin typeface="Arial" panose="02020603050405020304" pitchFamily="2"/>
              </a:rPr>
              <a:t>та</a:t>
            </a:r>
            <a:r>
              <a:rPr lang="en-US" sz="2400" b="1" spc="0" dirty="0">
                <a:solidFill>
                  <a:srgbClr val="040504"/>
                </a:solidFill>
                <a:latin typeface="Arial" panose="02020603050405020304" pitchFamily="2"/>
              </a:rPr>
              <a:t> </a:t>
            </a:r>
            <a:r>
              <a:rPr lang="en-US" sz="2400" b="1" spc="0" dirty="0" err="1">
                <a:solidFill>
                  <a:srgbClr val="040504"/>
                </a:solidFill>
                <a:latin typeface="Arial" panose="02020603050405020304" pitchFamily="2"/>
              </a:rPr>
              <a:t>державн</a:t>
            </a:r>
            <a:r>
              <a:rPr lang="uk-UA" sz="2400" b="1" spc="0" dirty="0">
                <a:solidFill>
                  <a:srgbClr val="040504"/>
                </a:solidFill>
                <a:latin typeface="Arial" panose="02020603050405020304" pitchFamily="2"/>
              </a:rPr>
              <a:t>ого лісового господарства </a:t>
            </a:r>
            <a:r>
              <a:rPr lang="en-US" sz="2400" b="1" spc="0" dirty="0" err="1">
                <a:solidFill>
                  <a:srgbClr val="040504"/>
                </a:solidFill>
                <a:latin typeface="Arial" panose="02020603050405020304" pitchFamily="2"/>
              </a:rPr>
              <a:t>України</a:t>
            </a:r>
            <a:r>
              <a:rPr lang="en-US" sz="2400" b="1" spc="0" dirty="0">
                <a:solidFill>
                  <a:srgbClr val="040504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2200"/>
              </a:lnSpc>
              <a:spcBef>
                <a:spcPts val="95"/>
              </a:spcBef>
              <a:spcAft>
                <a:spcPts val="0"/>
              </a:spcAft>
            </a:pPr>
            <a:r>
              <a:rPr lang="en-US" sz="2100" b="1" spc="40" dirty="0">
                <a:solidFill>
                  <a:srgbClr val="040504"/>
                </a:solidFill>
                <a:latin typeface="Arial" panose="02020603050405020304" pitchFamily="2"/>
              </a:rPr>
              <a:t>19 </a:t>
            </a:r>
            <a:r>
              <a:rPr lang="en-US" sz="2100" b="1" spc="40" dirty="0" err="1">
                <a:solidFill>
                  <a:srgbClr val="040504"/>
                </a:solidFill>
                <a:latin typeface="Arial" panose="02020603050405020304" pitchFamily="2"/>
              </a:rPr>
              <a:t>березня</a:t>
            </a:r>
            <a:r>
              <a:rPr lang="en-US" sz="2100" b="1" spc="40" dirty="0">
                <a:solidFill>
                  <a:srgbClr val="040504"/>
                </a:solidFill>
                <a:latin typeface="Arial" panose="02020603050405020304" pitchFamily="2"/>
              </a:rPr>
              <a:t> 2026 </a:t>
            </a:r>
            <a:r>
              <a:rPr lang="en-US" sz="2100" b="1" spc="40" dirty="0" err="1">
                <a:solidFill>
                  <a:srgbClr val="040504"/>
                </a:solidFill>
                <a:latin typeface="Arial" panose="02020603050405020304" pitchFamily="2"/>
              </a:rPr>
              <a:t>року</a:t>
            </a:r>
            <a:r>
              <a:rPr lang="en-US" sz="2100" b="1" spc="40" dirty="0">
                <a:solidFill>
                  <a:srgbClr val="040504"/>
                </a:solidFill>
                <a:latin typeface="Arial" panose="02020603050405020304" pitchFamily="2"/>
              </a:rPr>
              <a:t> </a:t>
            </a:r>
            <a:r>
              <a:rPr lang="en-US" sz="2100" b="1" spc="40" dirty="0" err="1">
                <a:solidFill>
                  <a:srgbClr val="040504"/>
                </a:solidFill>
                <a:latin typeface="Arial" panose="02020603050405020304" pitchFamily="2"/>
              </a:rPr>
              <a:t>на</a:t>
            </a:r>
            <a:r>
              <a:rPr lang="en-US" sz="2100" b="1" spc="40" dirty="0">
                <a:solidFill>
                  <a:srgbClr val="040504"/>
                </a:solidFill>
                <a:latin typeface="Arial" panose="02020603050405020304" pitchFamily="2"/>
              </a:rPr>
              <a:t> </a:t>
            </a:r>
            <a:r>
              <a:rPr lang="uk-UA" sz="2100" b="1" spc="40" dirty="0">
                <a:solidFill>
                  <a:srgbClr val="040504"/>
                </a:solidFill>
                <a:latin typeface="Arial" panose="02020603050405020304" pitchFamily="2"/>
              </a:rPr>
              <a:t>Д</a:t>
            </a:r>
            <a:r>
              <a:rPr lang="en-US" sz="2100" b="1" spc="40" dirty="0" err="1">
                <a:solidFill>
                  <a:srgbClr val="040504"/>
                </a:solidFill>
                <a:latin typeface="Arial" panose="02020603050405020304" pitchFamily="2"/>
              </a:rPr>
              <a:t>ержавне</a:t>
            </a:r>
            <a:r>
              <a:rPr lang="en-US" sz="2100" b="1" spc="40" dirty="0">
                <a:solidFill>
                  <a:srgbClr val="040504"/>
                </a:solidFill>
                <a:latin typeface="Arial" panose="02020603050405020304" pitchFamily="2"/>
              </a:rPr>
              <a:t> </a:t>
            </a:r>
            <a:r>
              <a:rPr lang="uk-UA" sz="2100" b="1" spc="40" dirty="0">
                <a:solidFill>
                  <a:srgbClr val="040504"/>
                </a:solidFill>
                <a:latin typeface="Arial" panose="02020603050405020304" pitchFamily="2"/>
              </a:rPr>
              <a:t>лісове </a:t>
            </a:r>
            <a:r>
              <a:rPr lang="en-US" sz="2100" b="1" spc="40" dirty="0" err="1">
                <a:solidFill>
                  <a:srgbClr val="040504"/>
                </a:solidFill>
                <a:latin typeface="Arial" panose="02020603050405020304" pitchFamily="2"/>
              </a:rPr>
              <a:t>підприємство</a:t>
            </a:r>
            <a:r>
              <a:rPr lang="uk-UA" sz="2100" b="1" spc="40" dirty="0">
                <a:solidFill>
                  <a:srgbClr val="040504"/>
                </a:solidFill>
                <a:latin typeface="Arial" panose="02020603050405020304" pitchFamily="2"/>
              </a:rPr>
              <a:t> Саксонії</a:t>
            </a:r>
            <a:r>
              <a:rPr lang="en-US" sz="2100" b="1" spc="40" dirty="0">
                <a:solidFill>
                  <a:srgbClr val="040504"/>
                </a:solidFill>
                <a:latin typeface="Arial" panose="02020603050405020304" pitchFamily="2"/>
              </a:rPr>
              <a:t> </a:t>
            </a:r>
            <a:r>
              <a:rPr lang="en-US" sz="2100" b="1" spc="40" dirty="0" err="1">
                <a:solidFill>
                  <a:srgbClr val="040504"/>
                </a:solidFill>
                <a:latin typeface="Arial" panose="02020603050405020304" pitchFamily="2"/>
              </a:rPr>
              <a:t>Sachsenforst</a:t>
            </a:r>
            <a:r>
              <a:rPr lang="en-US" sz="2100" b="1" spc="40" dirty="0">
                <a:solidFill>
                  <a:srgbClr val="040504"/>
                </a:solidFill>
                <a:latin typeface="Arial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81330" y="267970"/>
            <a:ext cx="3578860" cy="684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65000" lnSpcReduction="20000"/>
          </a:bodyPr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600" spc="50" dirty="0" err="1">
                <a:solidFill>
                  <a:srgbClr val="040304"/>
                </a:solidFill>
                <a:latin typeface="Arial" panose="02020603050405020304" pitchFamily="2"/>
              </a:rPr>
              <a:t>Саксонське</a:t>
            </a:r>
            <a:r>
              <a:rPr lang="en-US" sz="2600" spc="50" dirty="0">
                <a:solidFill>
                  <a:srgbClr val="040304"/>
                </a:solidFill>
                <a:latin typeface="Arial" panose="02020603050405020304" pitchFamily="2"/>
              </a:rPr>
              <a:t> </a:t>
            </a:r>
            <a:r>
              <a:rPr lang="en-US" sz="2600" spc="50" dirty="0" err="1">
                <a:solidFill>
                  <a:srgbClr val="040304"/>
                </a:solidFill>
                <a:latin typeface="Arial" panose="02020603050405020304" pitchFamily="2"/>
              </a:rPr>
              <a:t>лісове</a:t>
            </a:r>
            <a:r>
              <a:rPr lang="en-US" sz="2600" spc="50" dirty="0">
                <a:solidFill>
                  <a:srgbClr val="040304"/>
                </a:solidFill>
                <a:latin typeface="Arial" panose="02020603050405020304" pitchFamily="2"/>
              </a:rPr>
              <a:t> </a:t>
            </a:r>
            <a:r>
              <a:rPr lang="en-US" sz="2600" spc="50" dirty="0" err="1">
                <a:solidFill>
                  <a:srgbClr val="040304"/>
                </a:solidFill>
                <a:latin typeface="Arial" panose="02020603050405020304" pitchFamily="2"/>
              </a:rPr>
              <a:t>господарство</a:t>
            </a:r>
            <a:r>
              <a:rPr lang="en-US" sz="2600" spc="50" dirty="0">
                <a:solidFill>
                  <a:srgbClr val="040304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23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2000" spc="15" dirty="0" err="1">
                <a:solidFill>
                  <a:srgbClr val="008447"/>
                </a:solidFill>
                <a:latin typeface="Arial" panose="02020603050405020304" pitchFamily="2"/>
              </a:rPr>
              <a:t>Персонал</a:t>
            </a:r>
            <a:r>
              <a:rPr lang="en-US" sz="2000" spc="15" dirty="0">
                <a:solidFill>
                  <a:srgbClr val="008447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587750" y="4945380"/>
            <a:ext cx="3029585" cy="1376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>
            <a:normAutofit fontScale="72500" lnSpcReduction="20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800" b="1" spc="0">
                <a:solidFill>
                  <a:srgbClr val="33322D"/>
                </a:solidFill>
                <a:latin typeface="Calibri" panose="02020603050405020304" pitchFamily="2"/>
              </a:rPr>
              <a:t>Працівники </a:t>
            </a:r>
            <a:r>
              <a:rPr lang="en-US" sz="1400" spc="0">
                <a:solidFill>
                  <a:srgbClr val="33322D"/>
                </a:solidFill>
                <a:latin typeface="Calibri" panose="02020603050405020304" pitchFamily="2"/>
              </a:rPr>
              <a:t>(липень 2025)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25">
                <a:solidFill>
                  <a:srgbClr val="33322D"/>
                </a:solidFill>
                <a:latin typeface="Calibri" panose="02020603050405020304" pitchFamily="2"/>
              </a:rPr>
              <a:t>Державні службовці та працівники TV-L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0">
                <a:solidFill>
                  <a:srgbClr val="33322D"/>
                </a:solidFill>
                <a:latin typeface="Calibri" panose="02020603050405020304" pitchFamily="2"/>
              </a:rPr>
              <a:t>Лісівники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25">
                <a:solidFill>
                  <a:srgbClr val="33322D"/>
                </a:solidFill>
                <a:latin typeface="Calibri" panose="02020603050405020304" pitchFamily="2"/>
              </a:rPr>
              <a:t>Учні, стажери, FIA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10">
                <a:solidFill>
                  <a:srgbClr val="33322D"/>
                </a:solidFill>
                <a:latin typeface="Calibri" panose="02020603050405020304" pitchFamily="2"/>
              </a:rPr>
              <a:t>з них з бюджету на персонал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607935" y="4945380"/>
            <a:ext cx="1435735" cy="1376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>
            <a:normAutofit fontScale="87500"/>
          </a:bodyPr>
          <a:lstStyle/>
          <a:p>
            <a:pPr marL="0" marR="0" indent="0" algn="r">
              <a:lnSpc>
                <a:spcPts val="2000"/>
              </a:lnSpc>
              <a:spcAft>
                <a:spcPts val="0"/>
              </a:spcAft>
            </a:pPr>
            <a:r>
              <a:rPr lang="en-US" sz="1800" b="1" spc="-20">
                <a:solidFill>
                  <a:srgbClr val="33322D"/>
                </a:solidFill>
                <a:latin typeface="Calibri" panose="02020603050405020304" pitchFamily="2"/>
              </a:rPr>
              <a:t>1 439 осіб </a:t>
            </a:r>
          </a:p>
          <a:p>
            <a:pPr marL="0" marR="0" indent="0" algn="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0">
                <a:solidFill>
                  <a:srgbClr val="33322D"/>
                </a:solidFill>
                <a:latin typeface="Calibri" panose="02020603050405020304" pitchFamily="2"/>
              </a:rPr>
              <a:t>832 особи </a:t>
            </a:r>
          </a:p>
          <a:p>
            <a:pPr marL="0" marR="0" indent="0" algn="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0">
                <a:solidFill>
                  <a:srgbClr val="33322D"/>
                </a:solidFill>
                <a:latin typeface="Calibri" panose="02020603050405020304" pitchFamily="2"/>
              </a:rPr>
              <a:t>426 осіб </a:t>
            </a:r>
          </a:p>
          <a:p>
            <a:pPr marL="0" marR="0" indent="0" algn="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0">
                <a:solidFill>
                  <a:srgbClr val="33322D"/>
                </a:solidFill>
                <a:latin typeface="Calibri" panose="02020603050405020304" pitchFamily="2"/>
              </a:rPr>
              <a:t>181 особа </a:t>
            </a:r>
          </a:p>
          <a:p>
            <a:pPr marL="0" marR="0" indent="0" algn="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0">
                <a:solidFill>
                  <a:srgbClr val="33322D"/>
                </a:solidFill>
                <a:latin typeface="Calibri" panose="02020603050405020304" pitchFamily="2"/>
              </a:rPr>
              <a:t>84 особи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03225" y="6464300"/>
            <a:ext cx="241935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0">
                <a:solidFill>
                  <a:srgbClr val="848581"/>
                </a:solidFill>
                <a:latin typeface="Arial" panose="02020603050405020304" pitchFamily="2"/>
              </a:rPr>
              <a:t>11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716280" y="6464300"/>
            <a:ext cx="1950720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5">
                <a:solidFill>
                  <a:srgbClr val="848581"/>
                </a:solidFill>
                <a:latin typeface="Arial" panose="02020603050405020304" pitchFamily="2"/>
              </a:rPr>
              <a:t>| 19.3.2026 | Утц Гемпфлінг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19455" y="6439535"/>
            <a:ext cx="207264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15">
                <a:solidFill>
                  <a:srgbClr val="888888"/>
                </a:solidFill>
                <a:latin typeface="Arial" panose="02020603050405020304" pitchFamily="2"/>
              </a:rPr>
              <a:t>12 | 19.3.2026 | </a:t>
            </a:r>
            <a:r>
              <a:rPr lang="en-US" sz="1200" spc="-15">
                <a:solidFill>
                  <a:srgbClr val="00854D"/>
                </a:solidFill>
                <a:latin typeface="Arial" panose="02020603050405020304" pitchFamily="2"/>
              </a:rPr>
              <a:t>Утц Гемпфлінг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77840" y="445135"/>
            <a:ext cx="1073150" cy="3016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007225" y="438785"/>
            <a:ext cx="1688465" cy="50927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370320" y="2203450"/>
            <a:ext cx="2609215" cy="367919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267608"/>
              </p:ext>
            </p:extLst>
          </p:nvPr>
        </p:nvGraphicFramePr>
        <p:xfrm>
          <a:off x="590732" y="-235767"/>
          <a:ext cx="8399598" cy="1091293"/>
        </p:xfrm>
        <a:graphic>
          <a:graphicData uri="http://schemas.openxmlformats.org/drawingml/2006/table">
            <a:tbl>
              <a:tblPr/>
              <a:tblGrid>
                <a:gridCol w="524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7947">
                <a:tc rowSpan="2">
                  <a:txBody>
                    <a:bodyPr/>
                    <a:lstStyle/>
                    <a:p>
                      <a:pPr marL="0" marR="265430" indent="0" algn="l">
                        <a:lnSpc>
                          <a:spcPts val="1900"/>
                        </a:lnSpc>
                        <a:spcBef>
                          <a:spcPts val="3115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0" dirty="0" err="1">
                          <a:solidFill>
                            <a:srgbClr val="020304"/>
                          </a:solidFill>
                          <a:latin typeface="Arial" panose="02020603050405020304" pitchFamily="2"/>
                        </a:rPr>
                        <a:t>Sachsenforst</a:t>
                      </a:r>
                      <a:r>
                        <a:rPr lang="en-US" sz="2000" b="1" spc="0" dirty="0">
                          <a:solidFill>
                            <a:srgbClr val="020304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2100" b="1" spc="0" dirty="0">
                          <a:solidFill>
                            <a:srgbClr val="020304"/>
                          </a:solidFill>
                          <a:latin typeface="Arial" panose="02020603050405020304" pitchFamily="2"/>
                        </a:rPr>
                        <a:t>- </a:t>
                      </a:r>
                      <a:r>
                        <a:rPr lang="en-US" sz="2000" b="1" spc="0" dirty="0" err="1">
                          <a:solidFill>
                            <a:srgbClr val="020304"/>
                          </a:solidFill>
                          <a:latin typeface="Arial" panose="02020603050405020304" pitchFamily="2"/>
                        </a:rPr>
                        <a:t>спостерігаємо</a:t>
                      </a:r>
                      <a:r>
                        <a:rPr lang="en-US" sz="2000" b="1" spc="0" dirty="0">
                          <a:solidFill>
                            <a:srgbClr val="020304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2000" b="1" spc="0" dirty="0" err="1">
                          <a:solidFill>
                            <a:srgbClr val="020304"/>
                          </a:solidFill>
                          <a:latin typeface="Arial" panose="02020603050405020304" pitchFamily="2"/>
                        </a:rPr>
                        <a:t>та</a:t>
                      </a:r>
                      <a:r>
                        <a:rPr lang="en-US" sz="2000" b="1" spc="0" dirty="0">
                          <a:solidFill>
                            <a:srgbClr val="020304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2000" b="1" spc="0" dirty="0" err="1">
                          <a:solidFill>
                            <a:srgbClr val="020304"/>
                          </a:solidFill>
                          <a:latin typeface="Arial" panose="02020603050405020304" pitchFamily="2"/>
                        </a:rPr>
                        <a:t>консультуємо</a:t>
                      </a:r>
                      <a:r>
                        <a:rPr lang="en-US" sz="2000" b="1" spc="0" dirty="0">
                          <a:solidFill>
                            <a:srgbClr val="020304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23221F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23221F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94970" y="1045618"/>
            <a:ext cx="8584565" cy="838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548640" indent="0" algn="l">
              <a:lnSpc>
                <a:spcPts val="2800"/>
              </a:lnSpc>
              <a:spcAft>
                <a:spcPts val="910"/>
              </a:spcAft>
            </a:pPr>
            <a:r>
              <a:rPr lang="en-US" sz="2400" spc="-15" dirty="0" err="1">
                <a:solidFill>
                  <a:srgbClr val="008445"/>
                </a:solidFill>
                <a:latin typeface="Arial" panose="02020603050405020304" pitchFamily="2"/>
              </a:rPr>
              <a:t>Центр</a:t>
            </a:r>
            <a:r>
              <a:rPr lang="en-US" sz="2400" spc="-15" dirty="0">
                <a:solidFill>
                  <a:srgbClr val="008445"/>
                </a:solidFill>
                <a:latin typeface="Arial" panose="02020603050405020304" pitchFamily="2"/>
              </a:rPr>
              <a:t> </a:t>
            </a:r>
            <a:r>
              <a:rPr lang="en-US" sz="2400" spc="-15" dirty="0" err="1">
                <a:solidFill>
                  <a:srgbClr val="008445"/>
                </a:solidFill>
                <a:latin typeface="Arial" panose="02020603050405020304" pitchFamily="2"/>
              </a:rPr>
              <a:t>компетенції</a:t>
            </a:r>
            <a:r>
              <a:rPr lang="en-US" sz="2400" spc="-15" dirty="0">
                <a:solidFill>
                  <a:srgbClr val="008445"/>
                </a:solidFill>
                <a:latin typeface="Arial" panose="02020603050405020304" pitchFamily="2"/>
              </a:rPr>
              <a:t> з </a:t>
            </a:r>
            <a:r>
              <a:rPr lang="en-US" sz="2400" spc="-15" dirty="0" err="1">
                <a:solidFill>
                  <a:srgbClr val="008445"/>
                </a:solidFill>
                <a:latin typeface="Arial" panose="02020603050405020304" pitchFamily="2"/>
              </a:rPr>
              <a:t>питань</a:t>
            </a:r>
            <a:r>
              <a:rPr lang="en-US" sz="2400" spc="-15" dirty="0">
                <a:solidFill>
                  <a:srgbClr val="008445"/>
                </a:solidFill>
                <a:latin typeface="Arial" panose="02020603050405020304" pitchFamily="2"/>
              </a:rPr>
              <a:t> </a:t>
            </a:r>
            <a:r>
              <a:rPr lang="en-US" sz="2400" spc="-15" dirty="0" err="1">
                <a:solidFill>
                  <a:srgbClr val="008445"/>
                </a:solidFill>
                <a:latin typeface="Arial" panose="02020603050405020304" pitchFamily="2"/>
              </a:rPr>
              <a:t>лісу</a:t>
            </a:r>
            <a:r>
              <a:rPr lang="en-US" sz="2400" spc="-15" dirty="0">
                <a:solidFill>
                  <a:srgbClr val="008445"/>
                </a:solidFill>
                <a:latin typeface="Arial" panose="02020603050405020304" pitchFamily="2"/>
              </a:rPr>
              <a:t> </a:t>
            </a:r>
            <a:r>
              <a:rPr lang="en-US" sz="2400" spc="-15" dirty="0" err="1">
                <a:solidFill>
                  <a:srgbClr val="008445"/>
                </a:solidFill>
                <a:latin typeface="Arial" panose="02020603050405020304" pitchFamily="2"/>
              </a:rPr>
              <a:t>та</a:t>
            </a:r>
            <a:r>
              <a:rPr lang="en-US" sz="2400" spc="-15" dirty="0">
                <a:solidFill>
                  <a:srgbClr val="008445"/>
                </a:solidFill>
                <a:latin typeface="Arial" panose="02020603050405020304" pitchFamily="2"/>
              </a:rPr>
              <a:t> </a:t>
            </a:r>
            <a:r>
              <a:rPr lang="en-US" sz="2400" spc="-15" dirty="0" err="1">
                <a:solidFill>
                  <a:srgbClr val="008445"/>
                </a:solidFill>
                <a:latin typeface="Arial" panose="02020603050405020304" pitchFamily="2"/>
              </a:rPr>
              <a:t>лісового</a:t>
            </a:r>
            <a:r>
              <a:rPr lang="en-US" sz="2400" spc="-15" dirty="0">
                <a:solidFill>
                  <a:srgbClr val="008445"/>
                </a:solidFill>
                <a:latin typeface="Arial" panose="02020603050405020304" pitchFamily="2"/>
              </a:rPr>
              <a:t> </a:t>
            </a:r>
            <a:r>
              <a:rPr lang="en-US" sz="2400" spc="-15" dirty="0" err="1">
                <a:solidFill>
                  <a:srgbClr val="008445"/>
                </a:solidFill>
                <a:latin typeface="Arial" panose="02020603050405020304" pitchFamily="2"/>
              </a:rPr>
              <a:t>господарства</a:t>
            </a:r>
            <a:r>
              <a:rPr lang="en-US" sz="2400" spc="-15" dirty="0">
                <a:solidFill>
                  <a:srgbClr val="008445"/>
                </a:solidFill>
                <a:latin typeface="Arial" panose="02020603050405020304" pitchFamily="2"/>
              </a:rPr>
              <a:t> - </a:t>
            </a:r>
            <a:r>
              <a:rPr lang="en-US" sz="2400" spc="-15" dirty="0" err="1">
                <a:solidFill>
                  <a:srgbClr val="008445"/>
                </a:solidFill>
                <a:latin typeface="Arial" panose="02020603050405020304" pitchFamily="2"/>
              </a:rPr>
              <a:t>розвиток</a:t>
            </a:r>
            <a:r>
              <a:rPr lang="en-US" sz="2400" spc="-15" dirty="0">
                <a:solidFill>
                  <a:srgbClr val="008445"/>
                </a:solidFill>
                <a:latin typeface="Arial" panose="02020603050405020304" pitchFamily="2"/>
              </a:rPr>
              <a:t> </a:t>
            </a:r>
            <a:r>
              <a:rPr lang="en-US" sz="2400" spc="-15" dirty="0" err="1">
                <a:solidFill>
                  <a:srgbClr val="008445"/>
                </a:solidFill>
                <a:latin typeface="Arial" panose="02020603050405020304" pitchFamily="2"/>
              </a:rPr>
              <a:t>та</a:t>
            </a:r>
            <a:r>
              <a:rPr lang="en-US" sz="2400" spc="-15" dirty="0">
                <a:solidFill>
                  <a:srgbClr val="008445"/>
                </a:solidFill>
                <a:latin typeface="Arial" panose="02020603050405020304" pitchFamily="2"/>
              </a:rPr>
              <a:t> </a:t>
            </a:r>
            <a:r>
              <a:rPr lang="en-US" sz="2400" spc="-15" dirty="0" err="1">
                <a:solidFill>
                  <a:srgbClr val="008445"/>
                </a:solidFill>
                <a:latin typeface="Arial" panose="02020603050405020304" pitchFamily="2"/>
              </a:rPr>
              <a:t>моніторинг</a:t>
            </a:r>
            <a:r>
              <a:rPr lang="en-US" sz="2400" spc="-15" dirty="0">
                <a:solidFill>
                  <a:srgbClr val="008445"/>
                </a:solidFill>
                <a:latin typeface="Arial" panose="02020603050405020304" pitchFamily="2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923208"/>
              </p:ext>
            </p:extLst>
          </p:nvPr>
        </p:nvGraphicFramePr>
        <p:xfrm>
          <a:off x="405765" y="1918335"/>
          <a:ext cx="8738235" cy="4076700"/>
        </p:xfrm>
        <a:graphic>
          <a:graphicData uri="http://schemas.openxmlformats.org/drawingml/2006/table">
            <a:tbl>
              <a:tblPr/>
              <a:tblGrid>
                <a:gridCol w="607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6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809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Передача</a:t>
                      </a:r>
                      <a:r>
                        <a:rPr lang="en-US" sz="1600" b="1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знань</a:t>
                      </a:r>
                      <a:r>
                        <a:rPr lang="en-US" sz="1600" b="1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власникам</a:t>
                      </a:r>
                      <a:r>
                        <a:rPr lang="en-US" sz="1600" b="1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лісів</a:t>
                      </a:r>
                      <a:r>
                        <a:rPr lang="en-US" sz="1600" b="1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, </a:t>
                      </a:r>
                      <a:r>
                        <a:rPr lang="en-US" sz="1600" b="1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політикам</a:t>
                      </a:r>
                      <a:r>
                        <a:rPr lang="en-US" sz="1600" b="1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та</a:t>
                      </a:r>
                      <a:r>
                        <a:rPr lang="en-US" sz="1600" b="1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органам</a:t>
                      </a:r>
                      <a:r>
                        <a:rPr lang="en-US" sz="1600" b="1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влади</a:t>
                      </a:r>
                      <a:r>
                        <a:rPr lang="en-US" sz="1600" b="1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0" marR="0" indent="0" algn="l">
                        <a:lnSpc>
                          <a:spcPts val="2100"/>
                        </a:lnSpc>
                        <a:spcBef>
                          <a:spcPts val="234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8445"/>
                          </a:solidFill>
                          <a:latin typeface="Arial" panose="02020603050405020304" pitchFamily="2"/>
                        </a:rPr>
                        <a:t>I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Дослідження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стану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лісів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0" marR="0" indent="0" algn="l">
                        <a:lnSpc>
                          <a:spcPts val="2100"/>
                        </a:lnSpc>
                        <a:spcBef>
                          <a:spcPts val="227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8445"/>
                          </a:solidFill>
                          <a:latin typeface="Arial" panose="02020603050405020304" pitchFamily="2"/>
                        </a:rPr>
                        <a:t>I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Моніторинг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захисту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лісу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0" marR="0" indent="0" algn="l">
                        <a:lnSpc>
                          <a:spcPts val="2100"/>
                        </a:lnSpc>
                        <a:spcBef>
                          <a:spcPts val="227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8445"/>
                          </a:solidFill>
                          <a:latin typeface="Arial" panose="02020603050405020304" pitchFamily="2"/>
                        </a:rPr>
                        <a:t>I 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8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постійних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спостережних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ділянок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0" marR="0" indent="0" algn="l">
                        <a:lnSpc>
                          <a:spcPts val="2100"/>
                        </a:lnSpc>
                        <a:spcBef>
                          <a:spcPts val="2270"/>
                        </a:spcBef>
                        <a:spcAft>
                          <a:spcPts val="0"/>
                        </a:spcAft>
                        <a:tabLst>
                          <a:tab pos="411480" algn="l"/>
                        </a:tabLst>
                      </a:pPr>
                      <a:r>
                        <a:rPr lang="en-US" sz="1750" spc="0" dirty="0">
                          <a:solidFill>
                            <a:srgbClr val="008445"/>
                          </a:solidFill>
                          <a:latin typeface="Arial" panose="02020603050405020304" pitchFamily="2"/>
                        </a:rPr>
                        <a:t>I 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19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лісових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кліматичних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станцій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0" marR="0" indent="0" algn="l">
                        <a:lnSpc>
                          <a:spcPts val="2100"/>
                        </a:lnSpc>
                        <a:spcBef>
                          <a:spcPts val="2270"/>
                        </a:spcBef>
                        <a:spcAft>
                          <a:spcPts val="0"/>
                        </a:spcAft>
                        <a:tabLst>
                          <a:tab pos="411480" algn="l"/>
                        </a:tabLst>
                      </a:pPr>
                      <a:r>
                        <a:rPr lang="en-US" sz="1750" spc="0" dirty="0">
                          <a:solidFill>
                            <a:srgbClr val="008445"/>
                          </a:solidFill>
                          <a:latin typeface="Arial" panose="02020603050405020304" pitchFamily="2"/>
                        </a:rPr>
                        <a:t>I 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200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наукових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пробних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площ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0" marR="0" indent="0" algn="l">
                        <a:lnSpc>
                          <a:spcPts val="2100"/>
                        </a:lnSpc>
                        <a:spcBef>
                          <a:spcPts val="2270"/>
                        </a:spcBef>
                        <a:spcAft>
                          <a:spcPts val="0"/>
                        </a:spcAft>
                        <a:tabLst>
                          <a:tab pos="411480" algn="l"/>
                        </a:tabLst>
                      </a:pPr>
                      <a:r>
                        <a:rPr lang="en-US" sz="205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  <a:hlinkClick r:id="rId5"/>
                        </a:rPr>
                        <a:t>www.waldwissen.net</a:t>
                      </a:r>
                      <a:r>
                        <a:rPr lang="en-US" sz="205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-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Інформаційна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платформа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для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лісогосподарської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практики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05765" y="6287135"/>
            <a:ext cx="8584565" cy="189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365760" marR="0" indent="0" algn="l">
              <a:lnSpc>
                <a:spcPts val="1400"/>
              </a:lnSpc>
              <a:spcAft>
                <a:spcPts val="95"/>
              </a:spcAft>
            </a:pPr>
            <a:r>
              <a:rPr lang="en-US" sz="1200" spc="0">
                <a:solidFill>
                  <a:srgbClr val="868781"/>
                </a:solidFill>
                <a:latin typeface="Arial" panose="02020603050405020304" pitchFamily="2"/>
              </a:rPr>
              <a:t>13 | 19.3.2026 | </a:t>
            </a:r>
            <a:r>
              <a:rPr lang="en-US" sz="1200" spc="0">
                <a:solidFill>
                  <a:srgbClr val="008445"/>
                </a:solidFill>
                <a:latin typeface="Arial" panose="02020603050405020304" pitchFamily="2"/>
              </a:rPr>
              <a:t>Utz Hempfling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14655" y="405130"/>
            <a:ext cx="8281035" cy="60566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14655" y="354965"/>
            <a:ext cx="4993368" cy="775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uk-UA" sz="2400" spc="-5" dirty="0">
                <a:solidFill>
                  <a:srgbClr val="060201"/>
                </a:solidFill>
                <a:latin typeface="Arial" panose="02020603050405020304" pitchFamily="2"/>
              </a:rPr>
              <a:t>Ліс </a:t>
            </a:r>
            <a:r>
              <a:rPr lang="en-US" sz="2400" spc="-5" dirty="0" err="1">
                <a:solidFill>
                  <a:srgbClr val="060201"/>
                </a:solidFill>
                <a:latin typeface="Arial" panose="02020603050405020304" pitchFamily="2"/>
              </a:rPr>
              <a:t>Саксон</a:t>
            </a:r>
            <a:r>
              <a:rPr lang="uk-UA" sz="2400" spc="-5" dirty="0">
                <a:solidFill>
                  <a:srgbClr val="060201"/>
                </a:solidFill>
                <a:latin typeface="Arial" panose="02020603050405020304" pitchFamily="2"/>
              </a:rPr>
              <a:t>ії</a:t>
            </a:r>
            <a:r>
              <a:rPr lang="en-US" sz="2400" spc="-5" dirty="0">
                <a:solidFill>
                  <a:srgbClr val="060201"/>
                </a:solidFill>
                <a:latin typeface="Arial" panose="02020603050405020304" pitchFamily="2"/>
              </a:rPr>
              <a:t> у </a:t>
            </a:r>
            <a:r>
              <a:rPr lang="en-US" sz="2400" spc="-5" dirty="0" err="1">
                <a:solidFill>
                  <a:srgbClr val="060201"/>
                </a:solidFill>
                <a:latin typeface="Arial" panose="02020603050405020304" pitchFamily="2"/>
              </a:rPr>
              <a:t>перехідному</a:t>
            </a:r>
            <a:r>
              <a:rPr lang="en-US" sz="2400" spc="-5" dirty="0">
                <a:solidFill>
                  <a:srgbClr val="060201"/>
                </a:solidFill>
                <a:latin typeface="Arial" panose="02020603050405020304" pitchFamily="2"/>
              </a:rPr>
              <a:t> </a:t>
            </a:r>
            <a:r>
              <a:rPr lang="en-US" sz="2400" spc="-5" dirty="0" err="1">
                <a:solidFill>
                  <a:srgbClr val="060201"/>
                </a:solidFill>
                <a:latin typeface="Arial" panose="02020603050405020304" pitchFamily="2"/>
              </a:rPr>
              <a:t>періоді</a:t>
            </a:r>
            <a:r>
              <a:rPr lang="en-US" sz="2400" spc="-5" dirty="0">
                <a:solidFill>
                  <a:srgbClr val="060201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31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800" spc="-25" dirty="0" err="1">
                <a:solidFill>
                  <a:srgbClr val="008446"/>
                </a:solidFill>
                <a:latin typeface="Arial" panose="02020603050405020304" pitchFamily="2"/>
              </a:rPr>
              <a:t>Сучасний</a:t>
            </a:r>
            <a:r>
              <a:rPr lang="en-US" sz="2800" spc="-25" dirty="0">
                <a:solidFill>
                  <a:srgbClr val="008446"/>
                </a:solidFill>
                <a:latin typeface="Arial" panose="02020603050405020304" pitchFamily="2"/>
              </a:rPr>
              <a:t> </a:t>
            </a:r>
            <a:r>
              <a:rPr lang="en-US" sz="2800" spc="-25" dirty="0" err="1">
                <a:solidFill>
                  <a:srgbClr val="008446"/>
                </a:solidFill>
                <a:latin typeface="Arial" panose="02020603050405020304" pitchFamily="2"/>
              </a:rPr>
              <a:t>розподіл</a:t>
            </a:r>
            <a:r>
              <a:rPr lang="en-US" sz="2800" spc="-25" dirty="0">
                <a:solidFill>
                  <a:srgbClr val="008446"/>
                </a:solidFill>
                <a:latin typeface="Arial" panose="02020603050405020304" pitchFamily="2"/>
              </a:rPr>
              <a:t> </a:t>
            </a:r>
            <a:r>
              <a:rPr lang="en-US" sz="2800" spc="-25" dirty="0" err="1">
                <a:solidFill>
                  <a:srgbClr val="008446"/>
                </a:solidFill>
                <a:latin typeface="Arial" panose="02020603050405020304" pitchFamily="2"/>
              </a:rPr>
              <a:t>деревних</a:t>
            </a:r>
            <a:r>
              <a:rPr lang="en-US" sz="2800" spc="-25" dirty="0">
                <a:solidFill>
                  <a:srgbClr val="008446"/>
                </a:solidFill>
                <a:latin typeface="Arial" panose="02020603050405020304" pitchFamily="2"/>
              </a:rPr>
              <a:t> </a:t>
            </a:r>
            <a:r>
              <a:rPr lang="en-US" sz="2800" spc="-25" dirty="0" err="1">
                <a:solidFill>
                  <a:srgbClr val="008446"/>
                </a:solidFill>
                <a:latin typeface="Arial" panose="02020603050405020304" pitchFamily="2"/>
              </a:rPr>
              <a:t>порід</a:t>
            </a:r>
            <a:r>
              <a:rPr lang="en-US" sz="2800" spc="-25" dirty="0">
                <a:solidFill>
                  <a:srgbClr val="008446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92480" y="6287135"/>
            <a:ext cx="207264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400"/>
              </a:lnSpc>
              <a:spcAft>
                <a:spcPts val="20"/>
              </a:spcAft>
            </a:pPr>
            <a:r>
              <a:rPr lang="en-US" sz="1200" spc="-15">
                <a:solidFill>
                  <a:srgbClr val="7A8688"/>
                </a:solidFill>
                <a:latin typeface="Arial" panose="02020603050405020304" pitchFamily="2"/>
              </a:rPr>
              <a:t>14 | 19.3.2026 | </a:t>
            </a:r>
            <a:r>
              <a:rPr lang="en-US" sz="1200" spc="-15">
                <a:solidFill>
                  <a:srgbClr val="008446"/>
                </a:solidFill>
                <a:latin typeface="Arial" panose="02020603050405020304" pitchFamily="2"/>
              </a:rPr>
              <a:t>Утц Гемпфлінг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17830" y="354965"/>
            <a:ext cx="4990193" cy="431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spc="-30" dirty="0" err="1">
                <a:solidFill>
                  <a:srgbClr val="000000"/>
                </a:solidFill>
                <a:latin typeface="Arial" panose="02020603050405020304" pitchFamily="2"/>
              </a:rPr>
              <a:t>Ліси</a:t>
            </a:r>
            <a:r>
              <a:rPr lang="en-US" sz="2400" spc="-3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2400" spc="-30" dirty="0" err="1">
                <a:solidFill>
                  <a:srgbClr val="000000"/>
                </a:solidFill>
                <a:latin typeface="Arial" panose="02020603050405020304" pitchFamily="2"/>
              </a:rPr>
              <a:t>Саксонії</a:t>
            </a:r>
            <a:r>
              <a:rPr lang="en-US" sz="2400" spc="-30" dirty="0">
                <a:solidFill>
                  <a:srgbClr val="000000"/>
                </a:solidFill>
                <a:latin typeface="Arial" panose="02020603050405020304" pitchFamily="2"/>
              </a:rPr>
              <a:t> у </a:t>
            </a:r>
            <a:r>
              <a:rPr lang="en-US" sz="2400" spc="-30" dirty="0" err="1">
                <a:solidFill>
                  <a:srgbClr val="000000"/>
                </a:solidFill>
                <a:latin typeface="Arial" panose="02020603050405020304" pitchFamily="2"/>
              </a:rPr>
              <a:t>перехідному</a:t>
            </a:r>
            <a:r>
              <a:rPr lang="en-US" sz="2400" spc="-3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2400" spc="-30" dirty="0" err="1">
                <a:solidFill>
                  <a:srgbClr val="000000"/>
                </a:solidFill>
                <a:latin typeface="Arial" panose="02020603050405020304" pitchFamily="2"/>
              </a:rPr>
              <a:t>періоді</a:t>
            </a:r>
            <a:r>
              <a:rPr lang="en-US" sz="2400" spc="-3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17830" y="786130"/>
            <a:ext cx="6540319" cy="43116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800" spc="-20" dirty="0" err="1">
                <a:solidFill>
                  <a:srgbClr val="008445"/>
                </a:solidFill>
                <a:latin typeface="Arial" panose="02020603050405020304" pitchFamily="2"/>
              </a:rPr>
              <a:t>Лісові</a:t>
            </a:r>
            <a:r>
              <a:rPr lang="en-US" sz="2800" spc="-20" dirty="0">
                <a:solidFill>
                  <a:srgbClr val="008445"/>
                </a:solidFill>
                <a:latin typeface="Arial" panose="02020603050405020304" pitchFamily="2"/>
              </a:rPr>
              <a:t> </a:t>
            </a:r>
            <a:r>
              <a:rPr lang="ru-RU" sz="2800" spc="-20" dirty="0">
                <a:solidFill>
                  <a:srgbClr val="008445"/>
                </a:solidFill>
                <a:latin typeface="Arial" panose="02020603050405020304" pitchFamily="2"/>
              </a:rPr>
              <a:t>популяції</a:t>
            </a:r>
            <a:r>
              <a:rPr lang="en-US" sz="2800" spc="-20" dirty="0">
                <a:solidFill>
                  <a:srgbClr val="008445"/>
                </a:solidFill>
                <a:latin typeface="Arial" panose="02020603050405020304" pitchFamily="2"/>
              </a:rPr>
              <a:t> в </a:t>
            </a:r>
            <a:r>
              <a:rPr lang="en-US" sz="2800" spc="-20" dirty="0" err="1">
                <a:solidFill>
                  <a:srgbClr val="008445"/>
                </a:solidFill>
                <a:latin typeface="Arial" panose="02020603050405020304" pitchFamily="2"/>
              </a:rPr>
              <a:t>умовах</a:t>
            </a:r>
            <a:r>
              <a:rPr lang="en-US" sz="2800" spc="-20" dirty="0">
                <a:solidFill>
                  <a:srgbClr val="008445"/>
                </a:solidFill>
                <a:latin typeface="Arial" panose="02020603050405020304" pitchFamily="2"/>
              </a:rPr>
              <a:t> </a:t>
            </a:r>
            <a:r>
              <a:rPr lang="en-US" sz="2800" spc="-20" dirty="0" err="1">
                <a:solidFill>
                  <a:srgbClr val="008445"/>
                </a:solidFill>
                <a:latin typeface="Arial" panose="02020603050405020304" pitchFamily="2"/>
              </a:rPr>
              <a:t>зміни</a:t>
            </a:r>
            <a:r>
              <a:rPr lang="en-US" sz="2800" spc="-20" dirty="0">
                <a:solidFill>
                  <a:srgbClr val="008445"/>
                </a:solidFill>
                <a:latin typeface="Arial" panose="02020603050405020304" pitchFamily="2"/>
              </a:rPr>
              <a:t> </a:t>
            </a:r>
            <a:r>
              <a:rPr lang="en-US" sz="2800" spc="-20" dirty="0" err="1">
                <a:solidFill>
                  <a:srgbClr val="008445"/>
                </a:solidFill>
                <a:latin typeface="Arial" panose="02020603050405020304" pitchFamily="2"/>
              </a:rPr>
              <a:t>клімату</a:t>
            </a:r>
            <a:r>
              <a:rPr lang="en-US" sz="2800" spc="-20" dirty="0">
                <a:solidFill>
                  <a:srgbClr val="008445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392295" y="1316990"/>
            <a:ext cx="3971290" cy="140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3980815" algn="r"/>
              </a:tabLst>
            </a:pPr>
            <a:r>
              <a:rPr lang="uk-UA" sz="1100" b="1" dirty="0">
                <a:solidFill>
                  <a:srgbClr val="000000"/>
                </a:solidFill>
                <a:latin typeface="Arial" panose="02020603050405020304" pitchFamily="2"/>
              </a:rPr>
              <a:t>Д</a:t>
            </a:r>
            <a:r>
              <a:rPr lang="en-US" sz="1100" b="1" spc="0" dirty="0" err="1">
                <a:solidFill>
                  <a:srgbClr val="000000"/>
                </a:solidFill>
                <a:latin typeface="Arial" panose="02020603050405020304" pitchFamily="2"/>
              </a:rPr>
              <a:t>убовий</a:t>
            </a:r>
            <a:r>
              <a:rPr lang="en-US" sz="1100" b="1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00" b="1" spc="0" dirty="0" err="1">
                <a:solidFill>
                  <a:srgbClr val="000000"/>
                </a:solidFill>
                <a:latin typeface="Arial" panose="02020603050405020304" pitchFamily="2"/>
              </a:rPr>
              <a:t>ліс</a:t>
            </a:r>
            <a:r>
              <a:rPr lang="en-US" sz="1100" b="1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uk-UA" sz="1100" b="1" spc="0" dirty="0">
                <a:solidFill>
                  <a:srgbClr val="000000"/>
                </a:solidFill>
                <a:latin typeface="Arial" panose="02020603050405020304" pitchFamily="2"/>
              </a:rPr>
              <a:t>                                                       </a:t>
            </a:r>
            <a:r>
              <a:rPr lang="en-US" sz="1100" b="1" spc="0" dirty="0" err="1">
                <a:solidFill>
                  <a:srgbClr val="000000"/>
                </a:solidFill>
                <a:latin typeface="Arial" panose="02020603050405020304" pitchFamily="2"/>
              </a:rPr>
              <a:t>Сосновий</a:t>
            </a:r>
            <a:r>
              <a:rPr lang="en-US" sz="1100" b="1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00" b="1" spc="0" dirty="0" err="1">
                <a:solidFill>
                  <a:srgbClr val="000000"/>
                </a:solidFill>
                <a:latin typeface="Arial" panose="02020603050405020304" pitchFamily="2"/>
              </a:rPr>
              <a:t>ліс</a:t>
            </a:r>
            <a:r>
              <a:rPr lang="en-US" sz="1100" b="1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31520" y="1534795"/>
            <a:ext cx="1100455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uk-UA" sz="1100" b="1" spc="-45" dirty="0">
                <a:solidFill>
                  <a:srgbClr val="000000"/>
                </a:solidFill>
                <a:latin typeface="Arial" panose="02020603050405020304" pitchFamily="2"/>
              </a:rPr>
              <a:t>       </a:t>
            </a:r>
            <a:r>
              <a:rPr lang="en-US" sz="1100" b="1" spc="-45" dirty="0" err="1">
                <a:solidFill>
                  <a:srgbClr val="000000"/>
                </a:solidFill>
                <a:latin typeface="Arial" panose="02020603050405020304" pitchFamily="2"/>
              </a:rPr>
              <a:t>Грабовий</a:t>
            </a:r>
            <a:r>
              <a:rPr lang="en-US" sz="1100" b="1" spc="-45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00" b="1" spc="-45" dirty="0" err="1">
                <a:solidFill>
                  <a:srgbClr val="000000"/>
                </a:solidFill>
                <a:latin typeface="Arial" panose="02020603050405020304" pitchFamily="2"/>
              </a:rPr>
              <a:t>ліс</a:t>
            </a:r>
            <a:r>
              <a:rPr lang="en-US" sz="1100" b="1" spc="-45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5020310" y="1754505"/>
            <a:ext cx="843915" cy="325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b="1" spc="-10">
                <a:solidFill>
                  <a:srgbClr val="000000"/>
                </a:solidFill>
                <a:latin typeface="Arial" panose="02020603050405020304" pitchFamily="2"/>
              </a:rPr>
              <a:t>Середземноморський дубовий ліс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980430" y="4479290"/>
            <a:ext cx="1673225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30">
                <a:solidFill>
                  <a:srgbClr val="000000"/>
                </a:solidFill>
                <a:latin typeface="Arial" panose="02020603050405020304" pitchFamily="2"/>
              </a:rPr>
              <a:t>Букові (дубові) ліси Європи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855210" y="5131435"/>
            <a:ext cx="939165" cy="325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b="1" spc="-10">
                <a:solidFill>
                  <a:srgbClr val="000000"/>
                </a:solidFill>
                <a:latin typeface="Arial" panose="02020603050405020304" pitchFamily="2"/>
              </a:rPr>
              <a:t>Букові (ялицеві) ліси європейські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70230" y="5823585"/>
            <a:ext cx="670560" cy="325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b="1" spc="-20">
                <a:solidFill>
                  <a:srgbClr val="000000"/>
                </a:solidFill>
                <a:latin typeface="Arial" panose="02020603050405020304" pitchFamily="2"/>
              </a:rPr>
              <a:t>Листяні ліси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5029200" y="5805170"/>
            <a:ext cx="3112135" cy="325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ru-RU" sz="1100" spc="-10" dirty="0">
                <a:solidFill>
                  <a:srgbClr val="2A2927"/>
                </a:solidFill>
                <a:latin typeface="Arial" panose="02020603050405020304" pitchFamily="2"/>
              </a:rPr>
              <a:t>Типові лісові формування в Саксонії за кліматичними умовами 2011–2020 років</a:t>
            </a:r>
            <a:endParaRPr lang="en-US" sz="1100" spc="-10" dirty="0">
              <a:solidFill>
                <a:srgbClr val="2A2927"/>
              </a:solidFill>
              <a:latin typeface="Arial" panose="02020603050405020304" pitchFamily="2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3017520" y="6003291"/>
            <a:ext cx="1009015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60" dirty="0" err="1">
                <a:solidFill>
                  <a:srgbClr val="000000"/>
                </a:solidFill>
                <a:latin typeface="Arial" panose="02020603050405020304" pitchFamily="2"/>
              </a:rPr>
              <a:t>Ялин</a:t>
            </a:r>
            <a:r>
              <a:rPr lang="uk-UA" sz="1100" b="1" spc="-60" dirty="0">
                <a:solidFill>
                  <a:srgbClr val="000000"/>
                </a:solidFill>
                <a:latin typeface="Arial" panose="02020603050405020304" pitchFamily="2"/>
              </a:rPr>
              <a:t>ові ліси</a:t>
            </a:r>
            <a:r>
              <a:rPr lang="en-US" sz="1100" b="1" spc="-6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792480" y="6287135"/>
            <a:ext cx="207264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400"/>
              </a:lnSpc>
              <a:spcAft>
                <a:spcPts val="20"/>
              </a:spcAft>
            </a:pPr>
            <a:r>
              <a:rPr lang="en-US" sz="1200" spc="-15">
                <a:solidFill>
                  <a:srgbClr val="888888"/>
                </a:solidFill>
                <a:latin typeface="Arial" panose="02020603050405020304" pitchFamily="2"/>
              </a:rPr>
              <a:t>15 | 19.3.2026 | </a:t>
            </a:r>
            <a:r>
              <a:rPr lang="en-US" sz="1200" spc="-15">
                <a:solidFill>
                  <a:srgbClr val="008445"/>
                </a:solidFill>
                <a:latin typeface="Arial" panose="02020603050405020304" pitchFamily="2"/>
              </a:rPr>
              <a:t>Утц Гемпфлінг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35610"/>
            <a:ext cx="9144000" cy="429196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41960" y="1255395"/>
            <a:ext cx="2459990" cy="379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600" spc="-45">
                <a:solidFill>
                  <a:srgbClr val="000000"/>
                </a:solidFill>
                <a:latin typeface="Arial" panose="02020603050405020304" pitchFamily="2"/>
              </a:rPr>
              <a:t>Ліс у Саксонії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4773295"/>
          <a:ext cx="9144000" cy="2085086"/>
        </p:xfrm>
        <a:graphic>
          <a:graphicData uri="http://schemas.openxmlformats.org/drawingml/2006/table">
            <a:tbl>
              <a:tblPr/>
              <a:tblGrid>
                <a:gridCol w="2404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8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marL="20447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Площа землі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18 443 км </a:t>
                      </a:r>
                      <a:r>
                        <a:rPr lang="en-US" sz="1600" spc="0" baseline="300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Площа лісів у Саксонії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521 489 га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20447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45"/>
                        </a:spcAft>
                      </a:pPr>
                      <a:r>
                        <a:rPr lang="en-US" sz="16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Саксонія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 marR="0" indent="0" algn="l">
                        <a:lnSpc>
                          <a:spcPts val="1700"/>
                        </a:lnSpc>
                        <a:spcBef>
                          <a:spcPts val="110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Площа</a:t>
                      </a:r>
                      <a:r>
                        <a:rPr lang="en-US" sz="1600" b="1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лісів</a:t>
                      </a:r>
                      <a:r>
                        <a:rPr lang="en-US" sz="1600" b="1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на</a:t>
                      </a:r>
                      <a:r>
                        <a:rPr lang="en-US" sz="1600" b="1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душу</a:t>
                      </a:r>
                      <a:r>
                        <a:rPr lang="en-US" sz="1600" b="1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населення</a:t>
                      </a:r>
                      <a:r>
                        <a:rPr lang="en-US" sz="1600" b="1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1700"/>
                        </a:lnSpc>
                        <a:spcBef>
                          <a:spcPts val="1105"/>
                        </a:spcBef>
                        <a:spcAft>
                          <a:spcPts val="0"/>
                        </a:spcAft>
                      </a:pPr>
                      <a:r>
                        <a:rPr lang="en-US" sz="16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0,129 га/ жителя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20447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560"/>
                        </a:spcAft>
                      </a:pPr>
                      <a:r>
                        <a:rPr lang="en-US" sz="16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Населення Саксонії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545"/>
                        </a:spcAft>
                      </a:pPr>
                      <a:r>
                        <a:rPr lang="en-US" sz="16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4,042 млн.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1800"/>
                        </a:lnSpc>
                        <a:spcBef>
                          <a:spcPts val="265"/>
                        </a:spcBef>
                        <a:spcAft>
                          <a:spcPts val="280"/>
                        </a:spcAft>
                      </a:pPr>
                      <a:r>
                        <a:rPr lang="en-US" sz="16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(ФРН: 0,138 га/людину)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204470" marR="0" indent="0" algn="l">
                        <a:lnSpc>
                          <a:spcPts val="18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Густота населення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18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6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219 мешканців / км </a:t>
                      </a:r>
                      <a:r>
                        <a:rPr lang="en-US" sz="1600" spc="0" baseline="300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 marR="0" indent="0" algn="l">
                        <a:lnSpc>
                          <a:spcPts val="18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Частка лісової площі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18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6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28,3 %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10"/>
                        </a:spcAft>
                      </a:pPr>
                      <a:r>
                        <a:rPr lang="en-US" sz="16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(ФРН: 240 осіб / км ) </a:t>
                      </a:r>
                      <a:r>
                        <a:rPr lang="en-US" sz="1600" spc="0" baseline="300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10"/>
                        </a:spcAft>
                      </a:pPr>
                      <a:r>
                        <a:rPr lang="en-US" sz="16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(ФРН: 32,0 %)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27050" y="6464300"/>
            <a:ext cx="214630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25">
                <a:solidFill>
                  <a:srgbClr val="868683"/>
                </a:solidFill>
                <a:latin typeface="Arial" panose="02020603050405020304" pitchFamily="2"/>
              </a:rPr>
              <a:t>2 | 19 березня 2026 р. | Утц Гемпфлінг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175" y="2414270"/>
            <a:ext cx="2569210" cy="2075180"/>
          </a:xfrm>
          <a:prstGeom prst="rect">
            <a:avLst/>
          </a:prstGeom>
          <a:solidFill>
            <a:srgbClr val="D8D9D9"/>
          </a:solidFill>
          <a:ln w="8890" cmpd="sng">
            <a:solidFill>
              <a:srgbClr val="333433"/>
            </a:solidFill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577840" y="445135"/>
            <a:ext cx="1073150" cy="3016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007225" y="438785"/>
            <a:ext cx="1688465" cy="5092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055370"/>
            <a:ext cx="8970010" cy="551688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202690"/>
              </p:ext>
            </p:extLst>
          </p:nvPr>
        </p:nvGraphicFramePr>
        <p:xfrm>
          <a:off x="3175" y="355600"/>
          <a:ext cx="9128125" cy="1069340"/>
        </p:xfrm>
        <a:graphic>
          <a:graphicData uri="http://schemas.openxmlformats.org/drawingml/2006/table">
            <a:tbl>
              <a:tblPr/>
              <a:tblGrid>
                <a:gridCol w="557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90">
                <a:tc rowSpan="3">
                  <a:txBody>
                    <a:bodyPr/>
                    <a:lstStyle/>
                    <a:p>
                      <a:pPr marL="457200" marR="0" indent="0" algn="l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spc="0" dirty="0" err="1">
                          <a:solidFill>
                            <a:srgbClr val="040303"/>
                          </a:solidFill>
                          <a:latin typeface="Arial" panose="02020603050405020304" pitchFamily="2"/>
                        </a:rPr>
                        <a:t>Ліс</a:t>
                      </a:r>
                      <a:r>
                        <a:rPr lang="en-US" sz="2600" spc="0" dirty="0">
                          <a:solidFill>
                            <a:srgbClr val="040303"/>
                          </a:solidFill>
                          <a:latin typeface="Arial" panose="02020603050405020304" pitchFamily="2"/>
                        </a:rPr>
                        <a:t> у </a:t>
                      </a:r>
                      <a:r>
                        <a:rPr lang="en-US" sz="2600" spc="0" dirty="0" err="1">
                          <a:solidFill>
                            <a:srgbClr val="040303"/>
                          </a:solidFill>
                          <a:latin typeface="Arial" panose="02020603050405020304" pitchFamily="2"/>
                        </a:rPr>
                        <a:t>Саксонії</a:t>
                      </a:r>
                      <a:r>
                        <a:rPr lang="en-US" sz="2600" spc="0" dirty="0">
                          <a:solidFill>
                            <a:srgbClr val="040303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457200" marR="0" indent="0" algn="l">
                        <a:lnSpc>
                          <a:spcPts val="22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uk-UA" sz="2000" spc="0" dirty="0">
                          <a:solidFill>
                            <a:srgbClr val="008447"/>
                          </a:solidFill>
                          <a:latin typeface="Arial" panose="02020603050405020304" pitchFamily="2"/>
                        </a:rPr>
                        <a:t>П</a:t>
                      </a:r>
                      <a:r>
                        <a:rPr lang="en-US" sz="2000" spc="0" dirty="0" err="1">
                          <a:solidFill>
                            <a:srgbClr val="008447"/>
                          </a:solidFill>
                          <a:latin typeface="Arial" panose="02020603050405020304" pitchFamily="2"/>
                        </a:rPr>
                        <a:t>оділ</a:t>
                      </a:r>
                      <a:r>
                        <a:rPr lang="en-US" sz="2000" spc="0" dirty="0">
                          <a:solidFill>
                            <a:srgbClr val="008447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uk-UA" sz="2000" spc="0" dirty="0">
                          <a:solidFill>
                            <a:srgbClr val="008447"/>
                          </a:solidFill>
                          <a:latin typeface="Arial" panose="02020603050405020304" pitchFamily="2"/>
                        </a:rPr>
                        <a:t>лісової </a:t>
                      </a:r>
                      <a:r>
                        <a:rPr lang="en-US" sz="2000" spc="0" dirty="0" err="1">
                          <a:solidFill>
                            <a:srgbClr val="008447"/>
                          </a:solidFill>
                          <a:latin typeface="Arial" panose="02020603050405020304" pitchFamily="2"/>
                        </a:rPr>
                        <a:t>власності</a:t>
                      </a:r>
                      <a:r>
                        <a:rPr lang="en-US" sz="2000" spc="0" dirty="0">
                          <a:solidFill>
                            <a:srgbClr val="008447"/>
                          </a:solidFill>
                          <a:latin typeface="Arial" panose="02020603050405020304" pitchFamily="2"/>
                        </a:rPr>
                        <a:t> в </a:t>
                      </a:r>
                      <a:r>
                        <a:rPr lang="en-US" sz="2000" spc="0" dirty="0" err="1">
                          <a:solidFill>
                            <a:srgbClr val="008447"/>
                          </a:solidFill>
                          <a:latin typeface="Arial" panose="02020603050405020304" pitchFamily="2"/>
                        </a:rPr>
                        <a:t>Саксонії</a:t>
                      </a:r>
                      <a:r>
                        <a:rPr lang="en-US" sz="2000" spc="0" dirty="0">
                          <a:solidFill>
                            <a:srgbClr val="008447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26232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26232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30225" y="6464300"/>
            <a:ext cx="2136775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20">
                <a:solidFill>
                  <a:srgbClr val="888888"/>
                </a:solidFill>
                <a:latin typeface="Arial" panose="02020603050405020304" pitchFamily="2"/>
              </a:rPr>
              <a:t>3 | 19.3.2026 | Утц Гемпфлінг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2710" y="2239644"/>
            <a:ext cx="2560320" cy="26480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383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45,3 % </a:t>
            </a:r>
            <a:r>
              <a:rPr lang="en-US" sz="900" spc="0" dirty="0" err="1">
                <a:solidFill>
                  <a:srgbClr val="000000"/>
                </a:solidFill>
                <a:latin typeface="Arial" panose="02020603050405020304" pitchFamily="2"/>
              </a:rPr>
              <a:t>приватний</a:t>
            </a: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900" spc="0" dirty="0" err="1">
                <a:solidFill>
                  <a:srgbClr val="000000"/>
                </a:solidFill>
                <a:latin typeface="Arial" panose="02020603050405020304" pitchFamily="2"/>
              </a:rPr>
              <a:t>ліс</a:t>
            </a: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 (</a:t>
            </a:r>
            <a:r>
              <a:rPr lang="en-US" sz="900" spc="0" dirty="0" err="1">
                <a:solidFill>
                  <a:srgbClr val="000000"/>
                </a:solidFill>
                <a:latin typeface="Arial" panose="02020603050405020304" pitchFamily="2"/>
              </a:rPr>
              <a:t>синій</a:t>
            </a: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) </a:t>
            </a:r>
          </a:p>
          <a:p>
            <a:pPr marL="0" marR="0" indent="0" algn="l">
              <a:lnSpc>
                <a:spcPts val="1400"/>
              </a:lnSpc>
              <a:spcBef>
                <a:spcPts val="1315"/>
              </a:spcBef>
              <a:spcAft>
                <a:spcPts val="0"/>
              </a:spcAft>
            </a:pP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39,4 % </a:t>
            </a:r>
            <a:r>
              <a:rPr lang="en-US" sz="900" spc="0" dirty="0" err="1">
                <a:solidFill>
                  <a:srgbClr val="000000"/>
                </a:solidFill>
                <a:latin typeface="Arial" panose="02020603050405020304" pitchFamily="2"/>
              </a:rPr>
              <a:t>державних</a:t>
            </a: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900" spc="0" dirty="0" err="1">
                <a:solidFill>
                  <a:srgbClr val="000000"/>
                </a:solidFill>
                <a:latin typeface="Arial" panose="02020603050405020304" pitchFamily="2"/>
              </a:rPr>
              <a:t>лісів</a:t>
            </a: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 (</a:t>
            </a:r>
            <a:r>
              <a:rPr lang="en-US" sz="900" spc="0" dirty="0" err="1">
                <a:solidFill>
                  <a:srgbClr val="000000"/>
                </a:solidFill>
                <a:latin typeface="Arial" panose="02020603050405020304" pitchFamily="2"/>
              </a:rPr>
              <a:t>зелений</a:t>
            </a: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) </a:t>
            </a:r>
          </a:p>
          <a:p>
            <a:pPr marL="91440" marR="0" indent="0" algn="l">
              <a:lnSpc>
                <a:spcPts val="1400"/>
              </a:lnSpc>
              <a:spcBef>
                <a:spcPts val="1315"/>
              </a:spcBef>
              <a:spcAft>
                <a:spcPts val="0"/>
              </a:spcAft>
            </a:pP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8,2 % </a:t>
            </a:r>
            <a:r>
              <a:rPr lang="en-US" sz="900" spc="0" dirty="0" err="1">
                <a:solidFill>
                  <a:srgbClr val="000000"/>
                </a:solidFill>
                <a:latin typeface="Arial" panose="02020603050405020304" pitchFamily="2"/>
              </a:rPr>
              <a:t>корпоративних</a:t>
            </a: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900" spc="0" dirty="0" err="1">
                <a:solidFill>
                  <a:srgbClr val="000000"/>
                </a:solidFill>
                <a:latin typeface="Arial" panose="02020603050405020304" pitchFamily="2"/>
              </a:rPr>
              <a:t>лісів</a:t>
            </a: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 (</a:t>
            </a:r>
            <a:r>
              <a:rPr lang="en-US" sz="900" spc="0" dirty="0" err="1">
                <a:solidFill>
                  <a:srgbClr val="000000"/>
                </a:solidFill>
                <a:latin typeface="Arial" panose="02020603050405020304" pitchFamily="2"/>
              </a:rPr>
              <a:t>червоний</a:t>
            </a: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) </a:t>
            </a:r>
          </a:p>
          <a:p>
            <a:pPr marL="91440" marR="0" indent="0" algn="l">
              <a:lnSpc>
                <a:spcPts val="1400"/>
              </a:lnSpc>
              <a:spcBef>
                <a:spcPts val="1315"/>
              </a:spcBef>
              <a:spcAft>
                <a:spcPts val="0"/>
              </a:spcAft>
            </a:pP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4,1 % </a:t>
            </a:r>
            <a:r>
              <a:rPr lang="en-US" sz="900" spc="0" dirty="0" err="1">
                <a:solidFill>
                  <a:srgbClr val="000000"/>
                </a:solidFill>
                <a:latin typeface="Arial" panose="02020603050405020304" pitchFamily="2"/>
              </a:rPr>
              <a:t>федеральних</a:t>
            </a: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900" spc="0" dirty="0" err="1">
                <a:solidFill>
                  <a:srgbClr val="000000"/>
                </a:solidFill>
                <a:latin typeface="Arial" panose="02020603050405020304" pitchFamily="2"/>
              </a:rPr>
              <a:t>лісів</a:t>
            </a: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 (</a:t>
            </a:r>
            <a:r>
              <a:rPr lang="en-US" sz="900" spc="0" dirty="0" err="1">
                <a:solidFill>
                  <a:srgbClr val="000000"/>
                </a:solidFill>
                <a:latin typeface="Arial" panose="02020603050405020304" pitchFamily="2"/>
              </a:rPr>
              <a:t>світло-зелений</a:t>
            </a: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) </a:t>
            </a:r>
          </a:p>
          <a:p>
            <a:pPr marL="91440" marR="0" indent="0" algn="l">
              <a:lnSpc>
                <a:spcPts val="1400"/>
              </a:lnSpc>
              <a:spcBef>
                <a:spcPts val="1315"/>
              </a:spcBef>
              <a:spcAft>
                <a:spcPts val="0"/>
              </a:spcAft>
            </a:pP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2,0 % </a:t>
            </a:r>
            <a:r>
              <a:rPr lang="en-US" sz="900" spc="0" dirty="0" err="1">
                <a:solidFill>
                  <a:srgbClr val="000000"/>
                </a:solidFill>
                <a:latin typeface="Arial" panose="02020603050405020304" pitchFamily="2"/>
              </a:rPr>
              <a:t>церковні</a:t>
            </a: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900" spc="0" dirty="0" err="1">
                <a:solidFill>
                  <a:srgbClr val="000000"/>
                </a:solidFill>
                <a:latin typeface="Arial" panose="02020603050405020304" pitchFamily="2"/>
              </a:rPr>
              <a:t>ліси</a:t>
            </a: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 (</a:t>
            </a:r>
            <a:r>
              <a:rPr lang="en-US" sz="900" spc="0" dirty="0" err="1">
                <a:solidFill>
                  <a:srgbClr val="000000"/>
                </a:solidFill>
                <a:latin typeface="Arial" panose="02020603050405020304" pitchFamily="2"/>
              </a:rPr>
              <a:t>жовтий</a:t>
            </a:r>
            <a:r>
              <a:rPr lang="en-US" sz="900" spc="0" dirty="0">
                <a:solidFill>
                  <a:srgbClr val="000000"/>
                </a:solidFill>
                <a:latin typeface="Arial" panose="02020603050405020304" pitchFamily="2"/>
              </a:rPr>
              <a:t>) </a:t>
            </a:r>
          </a:p>
          <a:p>
            <a:pPr marL="91440" marR="0" indent="0" algn="l">
              <a:lnSpc>
                <a:spcPts val="1400"/>
              </a:lnSpc>
              <a:spcBef>
                <a:spcPts val="1315"/>
              </a:spcBef>
              <a:spcAft>
                <a:spcPts val="5"/>
              </a:spcAft>
            </a:pPr>
            <a:r>
              <a:rPr lang="en-US" sz="900" spc="-25" dirty="0">
                <a:solidFill>
                  <a:srgbClr val="000000"/>
                </a:solidFill>
                <a:latin typeface="Arial" panose="02020603050405020304" pitchFamily="2"/>
              </a:rPr>
              <a:t>1,0 % </a:t>
            </a:r>
            <a:r>
              <a:rPr lang="en-US" sz="900" spc="-25" dirty="0" err="1">
                <a:solidFill>
                  <a:srgbClr val="000000"/>
                </a:solidFill>
                <a:latin typeface="Arial" panose="02020603050405020304" pitchFamily="2"/>
              </a:rPr>
              <a:t>Довірчі</a:t>
            </a:r>
            <a:r>
              <a:rPr lang="en-US" sz="900" spc="-25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900" spc="-25" dirty="0" err="1">
                <a:solidFill>
                  <a:srgbClr val="000000"/>
                </a:solidFill>
                <a:latin typeface="Arial" panose="02020603050405020304" pitchFamily="2"/>
              </a:rPr>
              <a:t>ліси</a:t>
            </a:r>
            <a:r>
              <a:rPr lang="uk-UA" sz="900" spc="-25" dirty="0">
                <a:solidFill>
                  <a:srgbClr val="000000"/>
                </a:solidFill>
                <a:latin typeface="Arial" panose="02020603050405020304" pitchFamily="2"/>
              </a:rPr>
              <a:t> (блакитний</a:t>
            </a:r>
            <a:r>
              <a:rPr lang="en-US" sz="900" spc="-25" dirty="0">
                <a:solidFill>
                  <a:srgbClr val="000000"/>
                </a:solidFill>
                <a:latin typeface="Arial" panose="02020603050405020304" pitchFamily="2"/>
              </a:rPr>
              <a:t>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9710" y="435610"/>
            <a:ext cx="8680450" cy="6026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41959" y="467360"/>
            <a:ext cx="5338355" cy="765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800" spc="-45" dirty="0" err="1">
                <a:solidFill>
                  <a:srgbClr val="000000"/>
                </a:solidFill>
                <a:latin typeface="Arial" panose="02020603050405020304" pitchFamily="2"/>
              </a:rPr>
              <a:t>Ліс</a:t>
            </a:r>
            <a:r>
              <a:rPr lang="en-US" sz="2800" spc="-45" dirty="0">
                <a:solidFill>
                  <a:srgbClr val="000000"/>
                </a:solidFill>
                <a:latin typeface="Arial" panose="02020603050405020304" pitchFamily="2"/>
              </a:rPr>
              <a:t> у </a:t>
            </a:r>
            <a:r>
              <a:rPr lang="en-US" sz="2800" spc="-45" dirty="0" err="1">
                <a:solidFill>
                  <a:srgbClr val="000000"/>
                </a:solidFill>
                <a:latin typeface="Arial" panose="02020603050405020304" pitchFamily="2"/>
              </a:rPr>
              <a:t>Саксонії</a:t>
            </a:r>
            <a:r>
              <a:rPr lang="en-US" sz="2800" spc="-45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2700"/>
              </a:lnSpc>
              <a:spcBef>
                <a:spcPts val="145"/>
              </a:spcBef>
              <a:spcAft>
                <a:spcPts val="0"/>
              </a:spcAft>
            </a:pPr>
            <a:r>
              <a:rPr lang="en-US" sz="2400" spc="-15" dirty="0" err="1">
                <a:solidFill>
                  <a:srgbClr val="008447"/>
                </a:solidFill>
                <a:latin typeface="Arial" panose="02020603050405020304" pitchFamily="2"/>
              </a:rPr>
              <a:t>Породи</a:t>
            </a:r>
            <a:r>
              <a:rPr lang="en-US" sz="2400" spc="-15" dirty="0">
                <a:solidFill>
                  <a:srgbClr val="008447"/>
                </a:solidFill>
                <a:latin typeface="Arial" panose="02020603050405020304" pitchFamily="2"/>
              </a:rPr>
              <a:t> </a:t>
            </a:r>
            <a:r>
              <a:rPr lang="en-US" sz="2400" spc="-15" dirty="0" err="1">
                <a:solidFill>
                  <a:srgbClr val="008447"/>
                </a:solidFill>
                <a:latin typeface="Arial" panose="02020603050405020304" pitchFamily="2"/>
              </a:rPr>
              <a:t>дерев</a:t>
            </a:r>
            <a:endParaRPr lang="uk-UA" sz="2400" spc="-15" dirty="0">
              <a:solidFill>
                <a:srgbClr val="008447"/>
              </a:solidFill>
              <a:latin typeface="Arial" panose="02020603050405020304" pitchFamily="2"/>
            </a:endParaRPr>
          </a:p>
          <a:p>
            <a:pPr marL="0" marR="0" indent="0" algn="l">
              <a:lnSpc>
                <a:spcPts val="2700"/>
              </a:lnSpc>
              <a:spcBef>
                <a:spcPts val="145"/>
              </a:spcBef>
              <a:spcAft>
                <a:spcPts val="0"/>
              </a:spcAft>
            </a:pPr>
            <a:r>
              <a:rPr lang="en-US" sz="2400" spc="-15" dirty="0">
                <a:solidFill>
                  <a:srgbClr val="008447"/>
                </a:solidFill>
                <a:latin typeface="Arial" panose="02020603050405020304" pitchFamily="2"/>
              </a:rPr>
              <a:t> (</a:t>
            </a:r>
            <a:r>
              <a:rPr lang="uk-UA" sz="2400" spc="-15" dirty="0">
                <a:solidFill>
                  <a:srgbClr val="008447"/>
                </a:solidFill>
                <a:latin typeface="Arial" panose="02020603050405020304" pitchFamily="2"/>
              </a:rPr>
              <a:t>Федеральна інвентаризація лісів</a:t>
            </a:r>
            <a:r>
              <a:rPr lang="en-US" sz="2400" spc="-15" dirty="0">
                <a:solidFill>
                  <a:srgbClr val="008447"/>
                </a:solidFill>
                <a:latin typeface="Arial" panose="02020603050405020304" pitchFamily="2"/>
              </a:rPr>
              <a:t> 4)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80415" y="6292850"/>
            <a:ext cx="2087880" cy="172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20"/>
              </a:spcAft>
            </a:pPr>
            <a:r>
              <a:rPr lang="en-US" sz="1200" spc="10">
                <a:solidFill>
                  <a:srgbClr val="888888"/>
                </a:solidFill>
                <a:latin typeface="Arial" panose="02020603050405020304" pitchFamily="2"/>
              </a:rPr>
              <a:t>4 | 19.3.2026 | </a:t>
            </a:r>
            <a:r>
              <a:rPr lang="en-US" sz="1200" spc="10">
                <a:solidFill>
                  <a:srgbClr val="008447"/>
                </a:solidFill>
                <a:latin typeface="Arial" panose="02020603050405020304" pitchFamily="2"/>
              </a:rPr>
              <a:t>Utz Hempfling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917065" y="1603375"/>
            <a:ext cx="5833745" cy="313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  <a:tabLst>
                <a:tab pos="5852160" algn="r"/>
              </a:tabLst>
            </a:pPr>
            <a:r>
              <a:rPr lang="uk-UA" sz="2200" dirty="0">
                <a:solidFill>
                  <a:srgbClr val="000000"/>
                </a:solidFill>
                <a:latin typeface="Arial" panose="02020603050405020304" pitchFamily="2"/>
              </a:rPr>
              <a:t>Всього лісів</a:t>
            </a:r>
            <a:r>
              <a:rPr lang="en-US" sz="220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uk-UA" sz="2200" spc="0" dirty="0">
                <a:solidFill>
                  <a:srgbClr val="000000"/>
                </a:solidFill>
                <a:latin typeface="Arial" panose="02020603050405020304" pitchFamily="2"/>
              </a:rPr>
              <a:t>                    </a:t>
            </a:r>
            <a:r>
              <a:rPr lang="en-US" sz="2200" spc="0" dirty="0" err="1">
                <a:solidFill>
                  <a:srgbClr val="000000"/>
                </a:solidFill>
                <a:latin typeface="Arial" panose="02020603050405020304" pitchFamily="2"/>
              </a:rPr>
              <a:t>Державний</a:t>
            </a:r>
            <a:r>
              <a:rPr lang="en-US" sz="220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2200" spc="0" dirty="0" err="1">
                <a:solidFill>
                  <a:srgbClr val="000000"/>
                </a:solidFill>
                <a:latin typeface="Arial" panose="02020603050405020304" pitchFamily="2"/>
              </a:rPr>
              <a:t>ліс</a:t>
            </a:r>
            <a:r>
              <a:rPr lang="en-US" sz="220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77840" y="445135"/>
            <a:ext cx="1073150" cy="3016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007225" y="438785"/>
            <a:ext cx="1688465" cy="50927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67640" y="1112520"/>
            <a:ext cx="8583295" cy="511746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7640" y="342900"/>
          <a:ext cx="8585200" cy="1069340"/>
        </p:xfrm>
        <a:graphic>
          <a:graphicData uri="http://schemas.openxmlformats.org/drawingml/2006/table">
            <a:tbl>
              <a:tblPr/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90">
                <a:tc rowSpan="3">
                  <a:txBody>
                    <a:bodyPr/>
                    <a:lstStyle/>
                    <a:p>
                      <a:pPr marL="228600" marR="0" indent="0" algn="l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spc="0">
                          <a:solidFill>
                            <a:srgbClr val="040303"/>
                          </a:solidFill>
                          <a:latin typeface="Arial" panose="02020603050405020304" pitchFamily="2"/>
                        </a:rPr>
                        <a:t>Ліси в Саксонії </a:t>
                      </a:r>
                    </a:p>
                    <a:p>
                      <a:pPr marL="228600" marR="0" indent="0" algn="l">
                        <a:lnSpc>
                          <a:spcPts val="22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000" spc="0">
                          <a:solidFill>
                            <a:srgbClr val="008447"/>
                          </a:solidFill>
                          <a:latin typeface="Arial" panose="02020603050405020304" pitchFamily="2"/>
                        </a:rPr>
                        <a:t>Поширення деревних порід у Саксонії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26231F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26231F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67640" y="6464300"/>
            <a:ext cx="858520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36576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40">
                <a:solidFill>
                  <a:srgbClr val="888888"/>
                </a:solidFill>
                <a:latin typeface="Arial" panose="02020603050405020304" pitchFamily="2"/>
              </a:rPr>
              <a:t>5 | 19.3.2026 | Утц Гемпфлінг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4025" y="435610"/>
            <a:ext cx="8241665" cy="6026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4025" y="467360"/>
            <a:ext cx="5043261" cy="61032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200"/>
              </a:lnSpc>
              <a:spcAft>
                <a:spcPts val="425"/>
              </a:spcAft>
            </a:pPr>
            <a:r>
              <a:rPr lang="en-US" sz="2800" spc="-30" dirty="0" err="1">
                <a:solidFill>
                  <a:srgbClr val="070806"/>
                </a:solidFill>
                <a:latin typeface="Arial" panose="02020603050405020304" pitchFamily="2"/>
              </a:rPr>
              <a:t>Sachsenforst</a:t>
            </a:r>
            <a:r>
              <a:rPr lang="en-US" sz="2800" spc="-30" dirty="0">
                <a:solidFill>
                  <a:srgbClr val="070806"/>
                </a:solidFill>
                <a:latin typeface="Arial" panose="02020603050405020304" pitchFamily="2"/>
              </a:rPr>
              <a:t> - </a:t>
            </a:r>
            <a:r>
              <a:rPr lang="en-US" sz="2400" spc="-30" dirty="0" err="1">
                <a:solidFill>
                  <a:srgbClr val="02844B"/>
                </a:solidFill>
                <a:latin typeface="Arial" panose="02020603050405020304" pitchFamily="2"/>
              </a:rPr>
              <a:t>Завдання</a:t>
            </a:r>
            <a:r>
              <a:rPr lang="en-US" sz="2400" spc="-30" dirty="0">
                <a:solidFill>
                  <a:srgbClr val="02844B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83590" y="6292850"/>
            <a:ext cx="2084705" cy="172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20"/>
              </a:spcAft>
            </a:pPr>
            <a:r>
              <a:rPr lang="en-US" sz="1200" spc="5">
                <a:solidFill>
                  <a:srgbClr val="888888"/>
                </a:solidFill>
                <a:latin typeface="Arial" panose="02020603050405020304" pitchFamily="2"/>
              </a:rPr>
              <a:t>7 | 19.3.2026 | </a:t>
            </a:r>
            <a:r>
              <a:rPr lang="en-US" sz="1200" spc="5">
                <a:solidFill>
                  <a:srgbClr val="02844B"/>
                </a:solidFill>
                <a:latin typeface="Arial" panose="02020603050405020304" pitchFamily="2"/>
              </a:rPr>
              <a:t>Utz Hempfling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77840" y="445135"/>
            <a:ext cx="1073150" cy="3016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007225" y="438785"/>
            <a:ext cx="1688465" cy="5092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38785" y="1685290"/>
            <a:ext cx="5791200" cy="433768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863445"/>
              </p:ext>
            </p:extLst>
          </p:nvPr>
        </p:nvGraphicFramePr>
        <p:xfrm>
          <a:off x="433070" y="431800"/>
          <a:ext cx="8267700" cy="1070610"/>
        </p:xfrm>
        <a:graphic>
          <a:graphicData uri="http://schemas.openxmlformats.org/drawingml/2006/table">
            <a:tbl>
              <a:tblPr/>
              <a:tblGrid>
                <a:gridCol w="514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510"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3060"/>
                        </a:spcBef>
                        <a:spcAft>
                          <a:spcPts val="0"/>
                        </a:spcAft>
                      </a:pPr>
                      <a:r>
                        <a:rPr lang="uk-UA" sz="2400" spc="0" dirty="0">
                          <a:solidFill>
                            <a:srgbClr val="070706"/>
                          </a:solidFill>
                          <a:latin typeface="Arial" panose="02020603050405020304" pitchFamily="2"/>
                        </a:rPr>
                        <a:t>Л</a:t>
                      </a:r>
                      <a:r>
                        <a:rPr lang="en-US" sz="2400" spc="0" dirty="0" err="1">
                          <a:solidFill>
                            <a:srgbClr val="070706"/>
                          </a:solidFill>
                          <a:latin typeface="Arial" panose="02020603050405020304" pitchFamily="2"/>
                        </a:rPr>
                        <a:t>ісове</a:t>
                      </a:r>
                      <a:r>
                        <a:rPr lang="en-US" sz="2400" spc="0" dirty="0">
                          <a:solidFill>
                            <a:srgbClr val="070706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2400" spc="0" dirty="0" err="1">
                          <a:solidFill>
                            <a:srgbClr val="070706"/>
                          </a:solidFill>
                          <a:latin typeface="Arial" panose="02020603050405020304" pitchFamily="2"/>
                        </a:rPr>
                        <a:t>господарство</a:t>
                      </a:r>
                      <a:r>
                        <a:rPr lang="en-US" sz="2400" spc="0" dirty="0">
                          <a:solidFill>
                            <a:srgbClr val="070706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uk-UA" sz="2400" spc="0" dirty="0">
                          <a:solidFill>
                            <a:srgbClr val="070706"/>
                          </a:solidFill>
                          <a:latin typeface="Arial" panose="02020603050405020304" pitchFamily="2"/>
                        </a:rPr>
                        <a:t>Саксонії</a:t>
                      </a:r>
                      <a:endParaRPr lang="en-US" sz="2400" spc="0" dirty="0">
                        <a:solidFill>
                          <a:srgbClr val="070706"/>
                        </a:solidFill>
                        <a:latin typeface="Arial" panose="02020603050405020304" pitchFamily="2"/>
                      </a:endParaRPr>
                    </a:p>
                    <a:p>
                      <a:pPr marL="0" marR="0" indent="0" algn="l">
                        <a:lnSpc>
                          <a:spcPts val="2100"/>
                        </a:lnSpc>
                        <a:spcBef>
                          <a:spcPts val="485"/>
                        </a:spcBef>
                        <a:spcAft>
                          <a:spcPts val="55"/>
                        </a:spcAft>
                      </a:pPr>
                      <a:r>
                        <a:rPr lang="en-US" sz="1800" spc="0" dirty="0" err="1">
                          <a:solidFill>
                            <a:srgbClr val="01884B"/>
                          </a:solidFill>
                          <a:latin typeface="Arial" panose="02020603050405020304" pitchFamily="2"/>
                        </a:rPr>
                        <a:t>Комплексна</a:t>
                      </a:r>
                      <a:r>
                        <a:rPr lang="en-US" sz="1800" spc="0" dirty="0">
                          <a:solidFill>
                            <a:srgbClr val="01884B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rgbClr val="01884B"/>
                          </a:solidFill>
                          <a:latin typeface="Arial" panose="02020603050405020304" pitchFamily="2"/>
                        </a:rPr>
                        <a:t>організаційна</a:t>
                      </a:r>
                      <a:r>
                        <a:rPr lang="en-US" sz="1800" spc="0" dirty="0">
                          <a:solidFill>
                            <a:srgbClr val="01884B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rgbClr val="01884B"/>
                          </a:solidFill>
                          <a:latin typeface="Arial" panose="02020603050405020304" pitchFamily="2"/>
                        </a:rPr>
                        <a:t>структура</a:t>
                      </a:r>
                      <a:r>
                        <a:rPr lang="en-US" sz="1800" spc="0" dirty="0">
                          <a:solidFill>
                            <a:srgbClr val="01884B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25221E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25221E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26936"/>
              </p:ext>
            </p:extLst>
          </p:nvPr>
        </p:nvGraphicFramePr>
        <p:xfrm>
          <a:off x="438785" y="1685290"/>
          <a:ext cx="8686800" cy="4350385"/>
        </p:xfrm>
        <a:graphic>
          <a:graphicData uri="http://schemas.openxmlformats.org/drawingml/2006/table">
            <a:tbl>
              <a:tblPr/>
              <a:tblGrid>
                <a:gridCol w="57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038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0" algn="l">
                        <a:lnSpc>
                          <a:spcPts val="1400"/>
                        </a:lnSpc>
                        <a:spcBef>
                          <a:spcPts val="4305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12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лісових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округів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457200" marR="0" indent="0" algn="l">
                        <a:lnSpc>
                          <a:spcPts val="1400"/>
                        </a:lnSpc>
                        <a:spcBef>
                          <a:spcPts val="1525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3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адміністрації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природоохоронних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територій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457200" marR="0" indent="0" algn="l">
                        <a:lnSpc>
                          <a:spcPts val="1400"/>
                        </a:lnSpc>
                        <a:spcBef>
                          <a:spcPts val="1525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центральний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навчальний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центр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457200" marR="0" indent="0" algn="l">
                        <a:lnSpc>
                          <a:spcPts val="1400"/>
                        </a:lnSpc>
                        <a:spcBef>
                          <a:spcPts val="1525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3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лісові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розсадники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та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1 </a:t>
                      </a:r>
                      <a:r>
                        <a:rPr lang="uk-UA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сушарня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457200" marR="0" indent="0" algn="l">
                        <a:lnSpc>
                          <a:spcPts val="1400"/>
                        </a:lnSpc>
                        <a:spcBef>
                          <a:spcPts val="1525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машинні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центри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457200" marR="0" indent="0" algn="l">
                        <a:lnSpc>
                          <a:spcPts val="1400"/>
                        </a:lnSpc>
                        <a:spcBef>
                          <a:spcPts val="1525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3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центри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лісових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шкіл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457200" marR="0" indent="0" algn="l">
                        <a:lnSpc>
                          <a:spcPts val="1400"/>
                        </a:lnSpc>
                        <a:spcBef>
                          <a:spcPts val="1525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Управління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(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головний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офіс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) </a:t>
                      </a:r>
                    </a:p>
                    <a:p>
                      <a:pPr marL="457200" marR="0" indent="0" algn="l">
                        <a:lnSpc>
                          <a:spcPts val="140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Центр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компетенцій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з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питань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лісу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та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лісового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господарства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457200" marR="0" indent="0" algn="l">
                        <a:lnSpc>
                          <a:spcPts val="1400"/>
                        </a:lnSpc>
                        <a:spcBef>
                          <a:spcPts val="1525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Вищ</a:t>
                      </a:r>
                      <a:r>
                        <a:rPr lang="uk-UA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е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лісов</a:t>
                      </a:r>
                      <a:r>
                        <a:rPr lang="uk-UA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е господарство та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457200" marR="0" indent="0" algn="l">
                        <a:lnSpc>
                          <a:spcPts val="1400"/>
                        </a:lnSpc>
                        <a:spcBef>
                          <a:spcPts val="1525"/>
                        </a:spcBef>
                        <a:spcAft>
                          <a:spcPts val="1230"/>
                        </a:spcAft>
                      </a:pP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Мисливське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господарство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,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охорона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природи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в </a:t>
                      </a:r>
                      <a:r>
                        <a:rPr lang="en-US" sz="12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лісі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83590" y="6287135"/>
            <a:ext cx="2095500" cy="177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10">
                <a:solidFill>
                  <a:srgbClr val="888888"/>
                </a:solidFill>
                <a:latin typeface="Arial" panose="02020603050405020304" pitchFamily="2"/>
              </a:rPr>
              <a:t>8 | 19.3.2026 | </a:t>
            </a:r>
            <a:r>
              <a:rPr lang="en-US" sz="1200" spc="10">
                <a:solidFill>
                  <a:srgbClr val="01884B"/>
                </a:solidFill>
                <a:latin typeface="Arial" panose="02020603050405020304" pitchFamily="2"/>
              </a:rPr>
              <a:t>Утц Гемпфлінг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EF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920240" y="349885"/>
            <a:ext cx="1532890" cy="298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>
            <a:normAutofit fontScale="50000" lnSpcReduction="20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000" spc="-15">
                <a:solidFill>
                  <a:srgbClr val="008444"/>
                </a:solidFill>
                <a:latin typeface="Arial" panose="02020603050405020304" pitchFamily="2"/>
              </a:rPr>
              <a:t>Організаційна структура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30225" y="6464300"/>
            <a:ext cx="2136775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20">
                <a:solidFill>
                  <a:srgbClr val="848483"/>
                </a:solidFill>
                <a:latin typeface="Arial" panose="02020603050405020304" pitchFamily="2"/>
              </a:rPr>
              <a:t>9 | 19.3.2026 | Utz Hempfling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577840" y="445135"/>
            <a:ext cx="1073150" cy="3016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007225" y="438785"/>
            <a:ext cx="1688465" cy="50927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6367145" y="4803775"/>
            <a:ext cx="2249805" cy="94805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60190"/>
              </p:ext>
            </p:extLst>
          </p:nvPr>
        </p:nvGraphicFramePr>
        <p:xfrm>
          <a:off x="255905" y="431800"/>
          <a:ext cx="8686800" cy="798830"/>
        </p:xfrm>
        <a:graphic>
          <a:graphicData uri="http://schemas.openxmlformats.org/drawingml/2006/table">
            <a:tbl>
              <a:tblPr/>
              <a:tblGrid>
                <a:gridCol w="532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510">
                <a:tc rowSpan="2">
                  <a:txBody>
                    <a:bodyPr/>
                    <a:lstStyle/>
                    <a:p>
                      <a:pPr marL="228600" marR="0" indent="0" algn="l">
                        <a:lnSpc>
                          <a:spcPts val="3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uk-UA" sz="26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Л</a:t>
                      </a:r>
                      <a:r>
                        <a:rPr lang="en-US" sz="26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ісове</a:t>
                      </a:r>
                      <a:r>
                        <a:rPr lang="en-US" sz="26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26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господарство</a:t>
                      </a:r>
                      <a:r>
                        <a:rPr lang="en-US" sz="26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uk-UA" sz="26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Саксонії</a:t>
                      </a:r>
                      <a:endParaRPr lang="en-US" sz="2600" spc="0" dirty="0">
                        <a:solidFill>
                          <a:srgbClr val="000000"/>
                        </a:solidFill>
                        <a:latin typeface="Arial" panose="02020603050405020304" pitchFamily="2"/>
                      </a:endParaRPr>
                    </a:p>
                    <a:p>
                      <a:pPr marL="228600" marR="0" indent="0" algn="l">
                        <a:lnSpc>
                          <a:spcPts val="23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000" spc="0" dirty="0" err="1">
                          <a:solidFill>
                            <a:srgbClr val="008444"/>
                          </a:solidFill>
                          <a:latin typeface="Arial" panose="02020603050405020304" pitchFamily="2"/>
                        </a:rPr>
                        <a:t>Організаційна</a:t>
                      </a:r>
                      <a:r>
                        <a:rPr lang="en-US" sz="2000" spc="0" dirty="0">
                          <a:solidFill>
                            <a:srgbClr val="008444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2000" spc="0" dirty="0" err="1">
                          <a:solidFill>
                            <a:srgbClr val="008444"/>
                          </a:solidFill>
                          <a:latin typeface="Arial" panose="02020603050405020304" pitchFamily="2"/>
                        </a:rPr>
                        <a:t>структура</a:t>
                      </a:r>
                      <a:r>
                        <a:rPr lang="en-US" sz="2000" spc="0" dirty="0">
                          <a:solidFill>
                            <a:srgbClr val="008444"/>
                          </a:solidFill>
                          <a:latin typeface="Arial" panose="02020603050405020304" pitchFamily="2"/>
                        </a:rPr>
                        <a:t> в </a:t>
                      </a:r>
                      <a:r>
                        <a:rPr lang="en-US" sz="2000" spc="0" dirty="0" err="1">
                          <a:solidFill>
                            <a:srgbClr val="008444"/>
                          </a:solidFill>
                          <a:latin typeface="Arial" panose="02020603050405020304" pitchFamily="2"/>
                        </a:rPr>
                        <a:t>лісовому</a:t>
                      </a:r>
                      <a:r>
                        <a:rPr lang="en-US" sz="2000" spc="0" dirty="0">
                          <a:solidFill>
                            <a:srgbClr val="008444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2000" spc="0" dirty="0" err="1">
                          <a:solidFill>
                            <a:srgbClr val="008444"/>
                          </a:solidFill>
                          <a:latin typeface="Arial" panose="02020603050405020304" pitchFamily="2"/>
                        </a:rPr>
                        <a:t>окрузі</a:t>
                      </a:r>
                      <a:r>
                        <a:rPr lang="en-US" sz="2000" spc="0" dirty="0">
                          <a:solidFill>
                            <a:srgbClr val="008444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23201D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23201D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425825" y="1268095"/>
            <a:ext cx="1999615" cy="1085215"/>
          </a:xfrm>
          <a:prstGeom prst="rect">
            <a:avLst/>
          </a:prstGeom>
          <a:solidFill>
            <a:srgbClr val="538235"/>
          </a:solidFill>
          <a:ln w="0" cmpd="sng">
            <a:noFill/>
            <a:prstDash val="solid"/>
          </a:ln>
        </p:spPr>
        <p:txBody>
          <a:bodyPr vert="horz" lIns="0" tIns="415290" rIns="0" bIns="0" anchor="t"/>
          <a:lstStyle/>
          <a:p>
            <a:pPr marL="0" marR="0" indent="0" algn="ctr">
              <a:lnSpc>
                <a:spcPts val="2200"/>
              </a:lnSpc>
              <a:spcAft>
                <a:spcPts val="3035"/>
              </a:spcAft>
            </a:pPr>
            <a:r>
              <a:rPr lang="en-US" sz="2000" b="1" spc="-20">
                <a:solidFill>
                  <a:srgbClr val="FFFFFF"/>
                </a:solidFill>
                <a:latin typeface="Calibri" panose="02020603050405020304" pitchFamily="2"/>
              </a:rPr>
              <a:t>Керівник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74650" y="1536064"/>
            <a:ext cx="2468880" cy="2204083"/>
          </a:xfrm>
          <a:prstGeom prst="rect">
            <a:avLst/>
          </a:prstGeom>
          <a:solidFill>
            <a:srgbClr val="E7E6E6"/>
          </a:solidFill>
          <a:ln w="0" cmpd="sng">
            <a:noFill/>
            <a:prstDash val="solid"/>
          </a:ln>
        </p:spPr>
        <p:txBody>
          <a:bodyPr vert="horz" lIns="0" tIns="69215" rIns="0" bIns="0" anchor="t"/>
          <a:lstStyle/>
          <a:p>
            <a:pPr marL="9144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-10" dirty="0" err="1">
                <a:solidFill>
                  <a:srgbClr val="000000"/>
                </a:solidFill>
                <a:latin typeface="Calibri" panose="02020603050405020304" pitchFamily="2"/>
              </a:rPr>
              <a:t>Центральний</a:t>
            </a:r>
            <a:r>
              <a:rPr lang="en-US" sz="1600" b="1" spc="-1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600" b="1" spc="-10" dirty="0" err="1">
                <a:solidFill>
                  <a:srgbClr val="000000"/>
                </a:solidFill>
                <a:latin typeface="Calibri" panose="02020603050405020304" pitchFamily="2"/>
              </a:rPr>
              <a:t>офіс</a:t>
            </a:r>
            <a:r>
              <a:rPr lang="en-US" sz="1600" b="1" spc="-1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  <a:p>
            <a:pPr marL="91440" marR="0" indent="0" algn="l">
              <a:lnSpc>
                <a:spcPts val="1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1050" spc="0" dirty="0" err="1">
                <a:solidFill>
                  <a:srgbClr val="000000"/>
                </a:solidFill>
                <a:latin typeface="Calibri" panose="02020603050405020304" pitchFamily="2"/>
              </a:rPr>
              <a:t>Секретаріат</a:t>
            </a:r>
            <a:r>
              <a:rPr lang="en-US" sz="105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  <a:p>
            <a:pPr marL="91440" marR="0" indent="0" algn="l">
              <a:lnSpc>
                <a:spcPts val="1300"/>
              </a:lnSpc>
              <a:spcBef>
                <a:spcPts val="30"/>
              </a:spcBef>
              <a:spcAft>
                <a:spcPts val="0"/>
              </a:spcAft>
            </a:pPr>
            <a:r>
              <a:rPr lang="en-US" sz="1050" spc="0" dirty="0" err="1">
                <a:solidFill>
                  <a:srgbClr val="000000"/>
                </a:solidFill>
                <a:latin typeface="Calibri" panose="02020603050405020304" pitchFamily="2"/>
              </a:rPr>
              <a:t>Адміністрування</a:t>
            </a:r>
            <a:r>
              <a:rPr lang="en-US" sz="105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050" spc="0" dirty="0" err="1">
                <a:solidFill>
                  <a:srgbClr val="000000"/>
                </a:solidFill>
                <a:latin typeface="Calibri" panose="02020603050405020304" pitchFamily="2"/>
              </a:rPr>
              <a:t>персоналу</a:t>
            </a:r>
            <a:r>
              <a:rPr lang="en-US" sz="1050" spc="0" dirty="0">
                <a:solidFill>
                  <a:srgbClr val="000000"/>
                </a:solidFill>
                <a:latin typeface="Calibri" panose="02020603050405020304" pitchFamily="2"/>
              </a:rPr>
              <a:t> / </a:t>
            </a:r>
            <a:r>
              <a:rPr lang="en-US" sz="1050" spc="0" dirty="0" err="1">
                <a:solidFill>
                  <a:srgbClr val="000000"/>
                </a:solidFill>
                <a:latin typeface="Calibri" panose="02020603050405020304" pitchFamily="2"/>
              </a:rPr>
              <a:t>нарахування</a:t>
            </a:r>
            <a:r>
              <a:rPr lang="en-US" sz="105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050" spc="0" dirty="0" err="1">
                <a:solidFill>
                  <a:srgbClr val="000000"/>
                </a:solidFill>
                <a:latin typeface="Calibri" panose="02020603050405020304" pitchFamily="2"/>
              </a:rPr>
              <a:t>заробітної</a:t>
            </a:r>
            <a:r>
              <a:rPr lang="en-US" sz="105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050" spc="0" dirty="0" err="1">
                <a:solidFill>
                  <a:srgbClr val="000000"/>
                </a:solidFill>
                <a:latin typeface="Calibri" panose="02020603050405020304" pitchFamily="2"/>
              </a:rPr>
              <a:t>плати</a:t>
            </a:r>
            <a:r>
              <a:rPr lang="en-US" sz="105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050" spc="0" dirty="0" err="1">
                <a:solidFill>
                  <a:srgbClr val="000000"/>
                </a:solidFill>
                <a:latin typeface="Calibri" panose="02020603050405020304" pitchFamily="2"/>
              </a:rPr>
              <a:t>Бюджет</a:t>
            </a:r>
            <a:r>
              <a:rPr lang="en-US" sz="1050" spc="0" dirty="0">
                <a:solidFill>
                  <a:srgbClr val="000000"/>
                </a:solidFill>
                <a:latin typeface="Calibri" panose="02020603050405020304" pitchFamily="2"/>
              </a:rPr>
              <a:t> / EDP / IT / NSM </a:t>
            </a:r>
            <a:r>
              <a:rPr lang="en-US" sz="1050" spc="0" dirty="0" err="1">
                <a:solidFill>
                  <a:srgbClr val="000000"/>
                </a:solidFill>
                <a:latin typeface="Calibri" panose="02020603050405020304" pitchFamily="2"/>
              </a:rPr>
              <a:t>Нерухомість</a:t>
            </a:r>
            <a:r>
              <a:rPr lang="en-US" sz="1050" spc="0" dirty="0">
                <a:solidFill>
                  <a:srgbClr val="000000"/>
                </a:solidFill>
                <a:latin typeface="Calibri" panose="02020603050405020304" pitchFamily="2"/>
              </a:rPr>
              <a:t> / </a:t>
            </a:r>
            <a:r>
              <a:rPr lang="en-US" sz="1050" spc="0" dirty="0" err="1">
                <a:solidFill>
                  <a:srgbClr val="000000"/>
                </a:solidFill>
                <a:latin typeface="Calibri" panose="02020603050405020304" pitchFamily="2"/>
              </a:rPr>
              <a:t>контракти</a:t>
            </a:r>
            <a:r>
              <a:rPr lang="en-US" sz="1050" spc="0" dirty="0">
                <a:solidFill>
                  <a:srgbClr val="000000"/>
                </a:solidFill>
                <a:latin typeface="Calibri" panose="02020603050405020304" pitchFamily="2"/>
              </a:rPr>
              <a:t> / </a:t>
            </a:r>
            <a:r>
              <a:rPr lang="en-US" sz="1050" spc="0" dirty="0" err="1">
                <a:solidFill>
                  <a:srgbClr val="000000"/>
                </a:solidFill>
                <a:latin typeface="Calibri" panose="02020603050405020304" pitchFamily="2"/>
              </a:rPr>
              <a:t>ліцензії</a:t>
            </a:r>
            <a:r>
              <a:rPr lang="en-US" sz="105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  <a:p>
            <a:pPr marL="91440" marR="0" indent="0" algn="l">
              <a:lnSpc>
                <a:spcPts val="1100"/>
              </a:lnSpc>
              <a:spcBef>
                <a:spcPts val="195"/>
              </a:spcBef>
              <a:spcAft>
                <a:spcPts val="0"/>
              </a:spcAft>
            </a:pPr>
            <a:r>
              <a:rPr lang="en-US" sz="1050" spc="0" dirty="0" err="1">
                <a:solidFill>
                  <a:srgbClr val="000000"/>
                </a:solidFill>
                <a:latin typeface="Calibri" panose="02020603050405020304" pitchFamily="2"/>
              </a:rPr>
              <a:t>Сервіс</a:t>
            </a:r>
            <a:r>
              <a:rPr lang="en-US" sz="1050" spc="0" dirty="0">
                <a:solidFill>
                  <a:srgbClr val="000000"/>
                </a:solidFill>
                <a:latin typeface="Calibri" panose="02020603050405020304" pitchFamily="2"/>
              </a:rPr>
              <a:t>/ </a:t>
            </a:r>
            <a:r>
              <a:rPr lang="en-US" sz="1050" spc="0" dirty="0" err="1">
                <a:solidFill>
                  <a:srgbClr val="000000"/>
                </a:solidFill>
                <a:latin typeface="Calibri" panose="02020603050405020304" pitchFamily="2"/>
              </a:rPr>
              <a:t>маркетинг</a:t>
            </a:r>
            <a:r>
              <a:rPr lang="en-US" sz="105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  <a:p>
            <a:pPr marL="91440" marR="365760" indent="0" algn="l">
              <a:lnSpc>
                <a:spcPts val="1300"/>
              </a:lnSpc>
              <a:spcBef>
                <a:spcPts val="20"/>
              </a:spcBef>
              <a:spcAft>
                <a:spcPts val="910"/>
              </a:spcAft>
            </a:pPr>
            <a:r>
              <a:rPr lang="en-US" sz="1050" spc="-10" dirty="0" err="1">
                <a:solidFill>
                  <a:srgbClr val="000000"/>
                </a:solidFill>
                <a:latin typeface="Calibri" panose="02020603050405020304" pitchFamily="2"/>
              </a:rPr>
              <a:t>Лісова</a:t>
            </a:r>
            <a:r>
              <a:rPr lang="en-US" sz="1050" spc="-1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050" spc="-10" dirty="0" err="1">
                <a:solidFill>
                  <a:srgbClr val="000000"/>
                </a:solidFill>
                <a:latin typeface="Calibri" panose="02020603050405020304" pitchFamily="2"/>
              </a:rPr>
              <a:t>екологія</a:t>
            </a:r>
            <a:r>
              <a:rPr lang="en-US" sz="1050" spc="-10" dirty="0">
                <a:solidFill>
                  <a:srgbClr val="000000"/>
                </a:solidFill>
                <a:latin typeface="Calibri" panose="02020603050405020304" pitchFamily="2"/>
              </a:rPr>
              <a:t>/ </a:t>
            </a:r>
            <a:r>
              <a:rPr lang="en-US" sz="1050" spc="-10" dirty="0" err="1">
                <a:solidFill>
                  <a:srgbClr val="000000"/>
                </a:solidFill>
                <a:latin typeface="Calibri" panose="02020603050405020304" pitchFamily="2"/>
              </a:rPr>
              <a:t>охорона</a:t>
            </a:r>
            <a:r>
              <a:rPr lang="en-US" sz="1050" spc="-1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050" spc="-10" dirty="0" err="1">
                <a:solidFill>
                  <a:srgbClr val="000000"/>
                </a:solidFill>
                <a:latin typeface="Calibri" panose="02020603050405020304" pitchFamily="2"/>
              </a:rPr>
              <a:t>природи</a:t>
            </a:r>
            <a:r>
              <a:rPr lang="en-US" sz="1050" spc="-1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050" spc="-10" dirty="0" err="1">
                <a:solidFill>
                  <a:srgbClr val="000000"/>
                </a:solidFill>
                <a:latin typeface="Calibri" panose="02020603050405020304" pitchFamily="2"/>
              </a:rPr>
              <a:t>лісу</a:t>
            </a:r>
            <a:r>
              <a:rPr lang="en-US" sz="1050" spc="-10" dirty="0">
                <a:solidFill>
                  <a:srgbClr val="000000"/>
                </a:solidFill>
                <a:latin typeface="Calibri" panose="02020603050405020304" pitchFamily="2"/>
              </a:rPr>
              <a:t>/ </a:t>
            </a:r>
            <a:r>
              <a:rPr lang="en-US" sz="1050" spc="-10" dirty="0" err="1">
                <a:solidFill>
                  <a:srgbClr val="000000"/>
                </a:solidFill>
                <a:latin typeface="Calibri" panose="02020603050405020304" pitchFamily="2"/>
              </a:rPr>
              <a:t>суверенні</a:t>
            </a:r>
            <a:r>
              <a:rPr lang="en-US" sz="1050" spc="-1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050" spc="-10" dirty="0" err="1">
                <a:solidFill>
                  <a:srgbClr val="000000"/>
                </a:solidFill>
                <a:latin typeface="Calibri" panose="02020603050405020304" pitchFamily="2"/>
              </a:rPr>
              <a:t>завдання</a:t>
            </a:r>
            <a:r>
              <a:rPr lang="en-US" sz="1050" spc="-10" dirty="0">
                <a:solidFill>
                  <a:srgbClr val="000000"/>
                </a:solidFill>
                <a:latin typeface="Calibri" panose="02020603050405020304" pitchFamily="2"/>
              </a:rPr>
              <a:t> / </a:t>
            </a:r>
            <a:r>
              <a:rPr lang="en-US" sz="1050" spc="-10" dirty="0" err="1">
                <a:solidFill>
                  <a:srgbClr val="000000"/>
                </a:solidFill>
                <a:latin typeface="Calibri" panose="02020603050405020304" pitchFamily="2"/>
              </a:rPr>
              <a:t>Зв'язки</a:t>
            </a:r>
            <a:r>
              <a:rPr lang="en-US" sz="1050" spc="-10" dirty="0">
                <a:solidFill>
                  <a:srgbClr val="000000"/>
                </a:solidFill>
                <a:latin typeface="Calibri" panose="02020603050405020304" pitchFamily="2"/>
              </a:rPr>
              <a:t> з </a:t>
            </a:r>
            <a:r>
              <a:rPr lang="en-US" sz="1050" spc="-10" dirty="0" err="1">
                <a:solidFill>
                  <a:srgbClr val="000000"/>
                </a:solidFill>
                <a:latin typeface="Calibri" panose="02020603050405020304" pitchFamily="2"/>
              </a:rPr>
              <a:t>громадськістю</a:t>
            </a:r>
            <a:r>
              <a:rPr lang="en-US" sz="1050" spc="-10" dirty="0">
                <a:solidFill>
                  <a:srgbClr val="000000"/>
                </a:solidFill>
                <a:latin typeface="Calibri" panose="02020603050405020304" pitchFamily="2"/>
              </a:rPr>
              <a:t>/ </a:t>
            </a:r>
            <a:r>
              <a:rPr lang="en-US" sz="1050" spc="-10" dirty="0" err="1">
                <a:solidFill>
                  <a:srgbClr val="000000"/>
                </a:solidFill>
                <a:latin typeface="Calibri" panose="02020603050405020304" pitchFamily="2"/>
              </a:rPr>
              <a:t>лісова</a:t>
            </a:r>
            <a:r>
              <a:rPr lang="en-US" sz="1050" spc="-1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050" spc="-10" dirty="0" err="1">
                <a:solidFill>
                  <a:srgbClr val="000000"/>
                </a:solidFill>
                <a:latin typeface="Calibri" panose="02020603050405020304" pitchFamily="2"/>
              </a:rPr>
              <a:t>освіта</a:t>
            </a:r>
            <a:r>
              <a:rPr lang="en-US" sz="1050" spc="-1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050" spc="-10" dirty="0" err="1">
                <a:solidFill>
                  <a:srgbClr val="000000"/>
                </a:solidFill>
                <a:latin typeface="Calibri" panose="02020603050405020304" pitchFamily="2"/>
              </a:rPr>
              <a:t>Спеціальні</a:t>
            </a:r>
            <a:r>
              <a:rPr lang="en-US" sz="1050" spc="-1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050" spc="-10" dirty="0" err="1">
                <a:solidFill>
                  <a:srgbClr val="000000"/>
                </a:solidFill>
                <a:latin typeface="Calibri" panose="02020603050405020304" pitchFamily="2"/>
              </a:rPr>
              <a:t>підрозділи</a:t>
            </a:r>
            <a:r>
              <a:rPr lang="en-US" sz="1050" spc="-10" dirty="0">
                <a:solidFill>
                  <a:srgbClr val="000000"/>
                </a:solidFill>
                <a:latin typeface="Calibri" panose="02020603050405020304" pitchFamily="2"/>
              </a:rPr>
              <a:t> (WSH / </a:t>
            </a:r>
            <a:r>
              <a:rPr lang="en-US" sz="1050" spc="-10" dirty="0" err="1">
                <a:solidFill>
                  <a:srgbClr val="000000"/>
                </a:solidFill>
                <a:latin typeface="Calibri" panose="02020603050405020304" pitchFamily="2"/>
              </a:rPr>
              <a:t>мисливський</a:t>
            </a:r>
            <a:r>
              <a:rPr lang="en-US" sz="1050" spc="-1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050" spc="-10" dirty="0" err="1">
                <a:solidFill>
                  <a:srgbClr val="000000"/>
                </a:solidFill>
                <a:latin typeface="Calibri" panose="02020603050405020304" pitchFamily="2"/>
              </a:rPr>
              <a:t>заповідник</a:t>
            </a:r>
            <a:r>
              <a:rPr lang="en-US" sz="1050" spc="-10" dirty="0">
                <a:solidFill>
                  <a:srgbClr val="000000"/>
                </a:solidFill>
                <a:latin typeface="Calibri" panose="02020603050405020304" pitchFamily="2"/>
              </a:rPr>
              <a:t>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425440" y="1542415"/>
            <a:ext cx="3148330" cy="1017905"/>
          </a:xfrm>
          <a:prstGeom prst="rect">
            <a:avLst/>
          </a:prstGeom>
          <a:solidFill>
            <a:srgbClr val="5B9BD4"/>
          </a:solidFill>
          <a:ln w="0" cmpd="sng">
            <a:noFill/>
            <a:prstDash val="solid"/>
          </a:ln>
        </p:spPr>
        <p:txBody>
          <a:bodyPr vert="horz" lIns="0" tIns="64770" rIns="0" bIns="0" anchor="t"/>
          <a:lstStyle/>
          <a:p>
            <a:pPr marL="59436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b="1" spc="0" dirty="0" err="1">
                <a:solidFill>
                  <a:srgbClr val="000000"/>
                </a:solidFill>
                <a:latin typeface="Calibri" panose="02020603050405020304" pitchFamily="2"/>
              </a:rPr>
              <a:t>Штатні</a:t>
            </a:r>
            <a:r>
              <a:rPr lang="en-US" sz="1400" b="1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400" b="1" spc="0" dirty="0" err="1">
                <a:solidFill>
                  <a:srgbClr val="000000"/>
                </a:solidFill>
                <a:latin typeface="Calibri" panose="02020603050405020304" pitchFamily="2"/>
              </a:rPr>
              <a:t>одиниці</a:t>
            </a:r>
            <a:r>
              <a:rPr lang="en-US" sz="1400" b="1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400" b="1" spc="0" dirty="0" err="1">
                <a:solidFill>
                  <a:srgbClr val="000000"/>
                </a:solidFill>
                <a:latin typeface="Calibri" panose="02020603050405020304" pitchFamily="2"/>
              </a:rPr>
              <a:t>приватних</a:t>
            </a:r>
            <a:r>
              <a:rPr lang="en-US" sz="1400" b="1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400" b="1" spc="0" dirty="0" err="1">
                <a:solidFill>
                  <a:srgbClr val="000000"/>
                </a:solidFill>
                <a:latin typeface="Calibri" panose="02020603050405020304" pitchFamily="2"/>
              </a:rPr>
              <a:t>та</a:t>
            </a:r>
            <a:r>
              <a:rPr lang="en-US" sz="1400" b="1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  <a:p>
            <a:pPr marL="0" marR="0" indent="0" algn="l">
              <a:lnSpc>
                <a:spcPts val="1400"/>
              </a:lnSpc>
              <a:spcBef>
                <a:spcPts val="245"/>
              </a:spcBef>
              <a:spcAft>
                <a:spcPts val="0"/>
              </a:spcAft>
              <a:tabLst>
                <a:tab pos="548640" algn="l"/>
              </a:tabLst>
            </a:pPr>
            <a:r>
              <a:rPr lang="en-US" sz="1400" b="1" spc="0" dirty="0">
                <a:solidFill>
                  <a:srgbClr val="000000"/>
                </a:solidFill>
                <a:latin typeface="Calibri" panose="02020603050405020304" pitchFamily="2"/>
              </a:rPr>
              <a:t>  </a:t>
            </a:r>
            <a:r>
              <a:rPr lang="en-US" sz="1400" b="1" spc="0" dirty="0" err="1">
                <a:solidFill>
                  <a:srgbClr val="000000"/>
                </a:solidFill>
                <a:latin typeface="Calibri" panose="02020603050405020304" pitchFamily="2"/>
              </a:rPr>
              <a:t>корпоративний</a:t>
            </a:r>
            <a:r>
              <a:rPr lang="en-US" sz="1400" b="1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400" b="1" spc="0" dirty="0" err="1">
                <a:solidFill>
                  <a:srgbClr val="000000"/>
                </a:solidFill>
                <a:latin typeface="Calibri" panose="02020603050405020304" pitchFamily="2"/>
              </a:rPr>
              <a:t>ліс</a:t>
            </a:r>
            <a:r>
              <a:rPr lang="en-US" sz="1400" b="1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  <a:p>
            <a:pPr marL="594360" marR="0" indent="0" algn="l">
              <a:lnSpc>
                <a:spcPts val="1200"/>
              </a:lnSpc>
              <a:spcBef>
                <a:spcPts val="235"/>
              </a:spcBef>
              <a:spcAft>
                <a:spcPts val="0"/>
              </a:spcAft>
            </a:pPr>
            <a:r>
              <a:rPr lang="en-US" sz="1200" spc="-5" dirty="0" err="1">
                <a:solidFill>
                  <a:srgbClr val="000000"/>
                </a:solidFill>
                <a:latin typeface="Calibri" panose="02020603050405020304" pitchFamily="2"/>
              </a:rPr>
              <a:t>Промоція</a:t>
            </a:r>
            <a:r>
              <a:rPr lang="en-US" sz="1200" spc="-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200" spc="-5" dirty="0" err="1">
                <a:solidFill>
                  <a:srgbClr val="000000"/>
                </a:solidFill>
                <a:latin typeface="Calibri" panose="02020603050405020304" pitchFamily="2"/>
              </a:rPr>
              <a:t>лісу</a:t>
            </a:r>
            <a:r>
              <a:rPr lang="en-US" sz="1200" spc="-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  <a:p>
            <a:pPr marL="594360" marR="0" indent="0" algn="l">
              <a:lnSpc>
                <a:spcPts val="1200"/>
              </a:lnSpc>
              <a:spcBef>
                <a:spcPts val="235"/>
              </a:spcBef>
              <a:spcAft>
                <a:spcPts val="0"/>
              </a:spcAft>
            </a:pPr>
            <a:r>
              <a:rPr lang="en-US" sz="1200" spc="-5" dirty="0" err="1">
                <a:solidFill>
                  <a:srgbClr val="000000"/>
                </a:solidFill>
                <a:latin typeface="Calibri" panose="02020603050405020304" pitchFamily="2"/>
              </a:rPr>
              <a:t>Консультування</a:t>
            </a:r>
            <a:r>
              <a:rPr lang="en-US" sz="1200" spc="-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200" spc="-5" dirty="0" err="1">
                <a:solidFill>
                  <a:srgbClr val="000000"/>
                </a:solidFill>
                <a:latin typeface="Calibri" panose="02020603050405020304" pitchFamily="2"/>
              </a:rPr>
              <a:t>та</a:t>
            </a:r>
            <a:r>
              <a:rPr lang="en-US" sz="1200" spc="-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200" spc="-5" dirty="0" err="1">
                <a:solidFill>
                  <a:srgbClr val="000000"/>
                </a:solidFill>
                <a:latin typeface="Calibri" panose="02020603050405020304" pitchFamily="2"/>
              </a:rPr>
              <a:t>підтримка</a:t>
            </a:r>
            <a:r>
              <a:rPr lang="en-US" sz="1200" spc="-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  <a:p>
            <a:pPr marL="594360" marR="0" indent="0" algn="l">
              <a:lnSpc>
                <a:spcPts val="1200"/>
              </a:lnSpc>
              <a:spcBef>
                <a:spcPts val="235"/>
              </a:spcBef>
              <a:spcAft>
                <a:spcPts val="70"/>
              </a:spcAft>
            </a:pPr>
            <a:r>
              <a:rPr lang="en-US" sz="1200" spc="-5" dirty="0" err="1">
                <a:solidFill>
                  <a:srgbClr val="000000"/>
                </a:solidFill>
                <a:latin typeface="Calibri" panose="02020603050405020304" pitchFamily="2"/>
              </a:rPr>
              <a:t>Приватні</a:t>
            </a:r>
            <a:r>
              <a:rPr lang="en-US" sz="1200" spc="-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200" spc="-5" dirty="0" err="1">
                <a:solidFill>
                  <a:srgbClr val="000000"/>
                </a:solidFill>
                <a:latin typeface="Calibri" panose="02020603050405020304" pitchFamily="2"/>
              </a:rPr>
              <a:t>та</a:t>
            </a:r>
            <a:r>
              <a:rPr lang="en-US" sz="1200" spc="-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200" spc="-5" dirty="0" err="1">
                <a:solidFill>
                  <a:srgbClr val="000000"/>
                </a:solidFill>
                <a:latin typeface="Calibri" panose="02020603050405020304" pitchFamily="2"/>
              </a:rPr>
              <a:t>корпоративні</a:t>
            </a:r>
            <a:r>
              <a:rPr lang="en-US" sz="1200" spc="-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200" spc="-5" dirty="0" err="1">
                <a:solidFill>
                  <a:srgbClr val="000000"/>
                </a:solidFill>
                <a:latin typeface="Calibri" panose="02020603050405020304" pitchFamily="2"/>
              </a:rPr>
              <a:t>ліси</a:t>
            </a:r>
            <a:r>
              <a:rPr lang="en-US" sz="1200" spc="-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438900" y="2959551"/>
            <a:ext cx="2060666" cy="737235"/>
          </a:xfrm>
          <a:prstGeom prst="rect">
            <a:avLst/>
          </a:prstGeom>
          <a:solidFill>
            <a:srgbClr val="BCD6ED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93040" rIns="0" bIns="0" anchor="t"/>
          <a:lstStyle/>
          <a:p>
            <a:pPr marL="594360" algn="l">
              <a:lnSpc>
                <a:spcPts val="1200"/>
              </a:lnSpc>
              <a:spcBef>
                <a:spcPts val="235"/>
              </a:spcBef>
              <a:spcAft>
                <a:spcPts val="0"/>
              </a:spcAft>
            </a:pPr>
            <a:r>
              <a:rPr lang="ru-RU" sz="1400" spc="-5" dirty="0">
                <a:solidFill>
                  <a:srgbClr val="000000"/>
                </a:solidFill>
                <a:latin typeface="Calibri" panose="02020603050405020304" pitchFamily="2"/>
              </a:rPr>
              <a:t>Приватні та корпоративні лісові угіддя</a:t>
            </a:r>
            <a:endParaRPr lang="en-US" sz="1400" spc="-5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334385" y="3468369"/>
            <a:ext cx="2243444" cy="1250315"/>
          </a:xfrm>
          <a:prstGeom prst="rect">
            <a:avLst/>
          </a:prstGeom>
          <a:solidFill>
            <a:srgbClr val="9BBA58"/>
          </a:solidFill>
          <a:ln w="0" cmpd="sng">
            <a:noFill/>
            <a:prstDash val="solid"/>
          </a:ln>
        </p:spPr>
        <p:txBody>
          <a:bodyPr vert="horz" lIns="0" tIns="386080" rIns="0" bIns="0" anchor="t"/>
          <a:lstStyle/>
          <a:p>
            <a:pPr marL="0" marR="0" indent="0" algn="ctr">
              <a:lnSpc>
                <a:spcPts val="1800"/>
              </a:lnSpc>
              <a:spcAft>
                <a:spcPts val="2810"/>
              </a:spcAft>
            </a:pPr>
            <a:r>
              <a:rPr lang="en-US" sz="1600" b="1" spc="-10" dirty="0" err="1">
                <a:solidFill>
                  <a:srgbClr val="000000"/>
                </a:solidFill>
                <a:latin typeface="Calibri" panose="02020603050405020304" pitchFamily="2"/>
              </a:rPr>
              <a:t>Державне</a:t>
            </a:r>
            <a:r>
              <a:rPr lang="en-US" sz="1600" b="1" spc="-1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600" b="1" spc="-10" dirty="0" err="1">
                <a:solidFill>
                  <a:srgbClr val="000000"/>
                </a:solidFill>
                <a:latin typeface="Calibri" panose="02020603050405020304" pitchFamily="2"/>
              </a:rPr>
              <a:t>лісогосподарське</a:t>
            </a:r>
            <a:r>
              <a:rPr lang="en-US" sz="1600" b="1" spc="-1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600" b="1" spc="-10" dirty="0" err="1">
                <a:solidFill>
                  <a:srgbClr val="000000"/>
                </a:solidFill>
                <a:latin typeface="Calibri" panose="02020603050405020304" pitchFamily="2"/>
              </a:rPr>
              <a:t>підприємство</a:t>
            </a:r>
            <a:r>
              <a:rPr lang="en-US" sz="1600" b="1" spc="-1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3231515" y="5312409"/>
            <a:ext cx="2387600" cy="1329681"/>
          </a:xfrm>
          <a:prstGeom prst="rect">
            <a:avLst/>
          </a:prstGeom>
          <a:solidFill>
            <a:srgbClr val="E6B8B8"/>
          </a:solidFill>
          <a:ln w="0" cmpd="sng">
            <a:noFill/>
            <a:prstDash val="solid"/>
          </a:ln>
        </p:spPr>
        <p:txBody>
          <a:bodyPr vert="horz" lIns="0" tIns="67945" rIns="0" bIns="0" anchor="t"/>
          <a:lstStyle/>
          <a:p>
            <a:pPr marL="13716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b="1" spc="0" dirty="0" err="1">
                <a:solidFill>
                  <a:srgbClr val="000000"/>
                </a:solidFill>
                <a:latin typeface="Calibri" panose="02020603050405020304" pitchFamily="2"/>
              </a:rPr>
              <a:t>Центр</a:t>
            </a:r>
            <a:r>
              <a:rPr lang="en-US" sz="1400" b="1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400" b="1" spc="0" dirty="0" err="1">
                <a:solidFill>
                  <a:srgbClr val="000000"/>
                </a:solidFill>
                <a:latin typeface="Calibri" panose="02020603050405020304" pitchFamily="2"/>
              </a:rPr>
              <a:t>обслуговування</a:t>
            </a:r>
            <a:r>
              <a:rPr lang="en-US" sz="1400" b="1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400" b="1" spc="0" dirty="0" err="1">
                <a:solidFill>
                  <a:srgbClr val="000000"/>
                </a:solidFill>
                <a:latin typeface="Calibri" panose="02020603050405020304" pitchFamily="2"/>
              </a:rPr>
              <a:t>лісогосподарських</a:t>
            </a:r>
            <a:r>
              <a:rPr lang="en-US" sz="1400" b="1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400" b="1" spc="0" dirty="0" err="1">
                <a:solidFill>
                  <a:srgbClr val="000000"/>
                </a:solidFill>
                <a:latin typeface="Calibri" panose="02020603050405020304" pitchFamily="2"/>
              </a:rPr>
              <a:t>робіт</a:t>
            </a:r>
            <a:r>
              <a:rPr lang="en-US" sz="1400" b="1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  <a:p>
            <a:pPr marL="137160" marR="502920" indent="0" algn="l">
              <a:lnSpc>
                <a:spcPts val="1400"/>
              </a:lnSpc>
              <a:spcBef>
                <a:spcPts val="0"/>
              </a:spcBef>
              <a:spcAft>
                <a:spcPts val="505"/>
              </a:spcAft>
            </a:pPr>
            <a:r>
              <a:rPr lang="en-US" sz="1200" spc="0" dirty="0" err="1">
                <a:solidFill>
                  <a:srgbClr val="000000"/>
                </a:solidFill>
                <a:latin typeface="Calibri" panose="02020603050405020304" pitchFamily="2"/>
              </a:rPr>
              <a:t>Операційний</a:t>
            </a:r>
            <a:r>
              <a:rPr lang="en-US" sz="120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200" spc="0" dirty="0" err="1">
                <a:solidFill>
                  <a:srgbClr val="000000"/>
                </a:solidFill>
                <a:latin typeface="Calibri" panose="02020603050405020304" pitchFamily="2"/>
              </a:rPr>
              <a:t>менеджмент</a:t>
            </a:r>
            <a:r>
              <a:rPr lang="en-US" sz="120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200" spc="0" dirty="0" err="1">
                <a:solidFill>
                  <a:srgbClr val="000000"/>
                </a:solidFill>
                <a:latin typeface="Calibri" panose="02020603050405020304" pitchFamily="2"/>
              </a:rPr>
              <a:t>Працівники</a:t>
            </a:r>
            <a:r>
              <a:rPr lang="en-US" sz="120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200" spc="0" dirty="0" err="1">
                <a:solidFill>
                  <a:srgbClr val="000000"/>
                </a:solidFill>
                <a:latin typeface="Calibri" panose="02020603050405020304" pitchFamily="2"/>
              </a:rPr>
              <a:t>лісу</a:t>
            </a:r>
            <a:r>
              <a:rPr lang="en-US" sz="120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200" spc="0" dirty="0" err="1">
                <a:solidFill>
                  <a:srgbClr val="000000"/>
                </a:solidFill>
                <a:latin typeface="Calibri" panose="02020603050405020304" pitchFamily="2"/>
              </a:rPr>
              <a:t>Підготовка</a:t>
            </a:r>
            <a:r>
              <a:rPr lang="en-US" sz="120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200" spc="0" dirty="0" err="1">
                <a:solidFill>
                  <a:srgbClr val="000000"/>
                </a:solidFill>
                <a:latin typeface="Calibri" panose="02020603050405020304" pitchFamily="2"/>
              </a:rPr>
              <a:t>виробництва</a:t>
            </a:r>
            <a:r>
              <a:rPr lang="en-US" sz="120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200" spc="0" dirty="0" err="1">
                <a:solidFill>
                  <a:srgbClr val="000000"/>
                </a:solidFill>
                <a:latin typeface="Calibri" panose="02020603050405020304" pitchFamily="2"/>
              </a:rPr>
              <a:t>Технологія</a:t>
            </a:r>
            <a:r>
              <a:rPr lang="en-US" sz="120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200" spc="0" dirty="0" err="1">
                <a:solidFill>
                  <a:srgbClr val="000000"/>
                </a:solidFill>
                <a:latin typeface="Calibri" panose="02020603050405020304" pitchFamily="2"/>
              </a:rPr>
              <a:t>та</a:t>
            </a:r>
            <a:r>
              <a:rPr lang="en-US" sz="120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200" spc="0" dirty="0" err="1">
                <a:solidFill>
                  <a:srgbClr val="000000"/>
                </a:solidFill>
                <a:latin typeface="Calibri" panose="02020603050405020304" pitchFamily="2"/>
              </a:rPr>
              <a:t>будівництво</a:t>
            </a:r>
            <a:r>
              <a:rPr lang="en-US" sz="120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200" spc="0" dirty="0" err="1">
                <a:solidFill>
                  <a:srgbClr val="000000"/>
                </a:solidFill>
                <a:latin typeface="Calibri" panose="02020603050405020304" pitchFamily="2"/>
              </a:rPr>
              <a:t>доріг</a:t>
            </a:r>
            <a:r>
              <a:rPr lang="en-US" sz="120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7202170" y="5754370"/>
            <a:ext cx="1551940" cy="624840"/>
          </a:xfrm>
          <a:prstGeom prst="rect">
            <a:avLst/>
          </a:prstGeom>
          <a:solidFill>
            <a:srgbClr val="A9D18E"/>
          </a:solidFill>
          <a:ln w="8890" cmpd="sng">
            <a:solidFill>
              <a:srgbClr val="385622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ru-RU" sz="1600" spc="0" dirty="0">
                <a:solidFill>
                  <a:srgbClr val="000000"/>
                </a:solidFill>
                <a:latin typeface="Calibri" panose="02020603050405020304" pitchFamily="2"/>
              </a:rPr>
              <a:t>Регіональні лісові угіддя</a:t>
            </a:r>
            <a:endParaRPr lang="en-US" sz="1600" spc="0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658495" y="4669790"/>
            <a:ext cx="1905000" cy="865505"/>
          </a:xfrm>
          <a:prstGeom prst="rect">
            <a:avLst/>
          </a:prstGeom>
          <a:solidFill>
            <a:srgbClr val="FFD966"/>
          </a:solidFill>
          <a:ln w="0" cmpd="sng">
            <a:noFill/>
            <a:prstDash val="solid"/>
          </a:ln>
        </p:spPr>
        <p:txBody>
          <a:bodyPr vert="horz" lIns="0" tIns="67310" rIns="0" bIns="0" anchor="t"/>
          <a:lstStyle/>
          <a:p>
            <a:pPr marL="9144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b="1" spc="-5">
                <a:solidFill>
                  <a:srgbClr val="000000"/>
                </a:solidFill>
                <a:latin typeface="Calibri" panose="02020603050405020304" pitchFamily="2"/>
              </a:rPr>
              <a:t>Офіс лісозаготівлі </a:t>
            </a:r>
          </a:p>
          <a:p>
            <a:pPr marL="91440" marR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>
                <a:solidFill>
                  <a:srgbClr val="000000"/>
                </a:solidFill>
                <a:latin typeface="Calibri" panose="02020603050405020304" pitchFamily="2"/>
              </a:rPr>
              <a:t>Логістика деревини</a:t>
            </a:r>
            <a:br/>
            <a:r>
              <a:rPr lang="en-US" sz="1200" spc="0">
                <a:solidFill>
                  <a:srgbClr val="000000"/>
                </a:solidFill>
                <a:latin typeface="Calibri" panose="02020603050405020304" pitchFamily="2"/>
              </a:rPr>
              <a:t> Продаж деревини </a:t>
            </a:r>
          </a:p>
          <a:p>
            <a:pPr marL="91440" marR="0" indent="0" algn="l">
              <a:lnSpc>
                <a:spcPts val="1200"/>
              </a:lnSpc>
              <a:spcBef>
                <a:spcPts val="240"/>
              </a:spcBef>
              <a:spcAft>
                <a:spcPts val="530"/>
              </a:spcAft>
            </a:pPr>
            <a:r>
              <a:rPr lang="en-US" sz="1200" spc="-5">
                <a:solidFill>
                  <a:srgbClr val="000000"/>
                </a:solidFill>
                <a:latin typeface="Calibri" panose="02020603050405020304" pitchFamily="2"/>
              </a:rPr>
              <a:t>Облік деревини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457200" y="6379210"/>
            <a:ext cx="2209800" cy="262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636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15">
                <a:solidFill>
                  <a:srgbClr val="828480"/>
                </a:solidFill>
                <a:latin typeface="Arial" panose="02020603050405020304" pitchFamily="2"/>
              </a:rPr>
              <a:t>10 | 19.3.2026 | Utz Hempfling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843530" y="1974850"/>
            <a:ext cx="582930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19" name="Straight Connector 18"/>
          <p:cNvCxnSpPr/>
          <p:nvPr/>
        </p:nvCxnSpPr>
        <p:spPr>
          <a:xfrm>
            <a:off x="4425950" y="2353310"/>
            <a:ext cx="0" cy="111569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20" name="Straight Connector 19"/>
          <p:cNvCxnSpPr/>
          <p:nvPr/>
        </p:nvCxnSpPr>
        <p:spPr>
          <a:xfrm>
            <a:off x="7417344" y="2599506"/>
            <a:ext cx="0" cy="36004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21" name="Straight Connector 20"/>
          <p:cNvCxnSpPr/>
          <p:nvPr/>
        </p:nvCxnSpPr>
        <p:spPr>
          <a:xfrm>
            <a:off x="4422775" y="4441190"/>
            <a:ext cx="0" cy="87185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22" name="Straight Connector 21"/>
          <p:cNvCxnSpPr/>
          <p:nvPr/>
        </p:nvCxnSpPr>
        <p:spPr>
          <a:xfrm>
            <a:off x="2563495" y="4989830"/>
            <a:ext cx="3804285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F3BB29-6992-5577-11ED-AE23A8A7AAB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b="1" dirty="0"/>
              <a:t>       </a:t>
            </a:r>
            <a:r>
              <a:rPr lang="ru-RU" b="1" dirty="0"/>
              <a:t>Керівник</a:t>
            </a:r>
            <a:endParaRPr lang="ru-RU" dirty="0"/>
          </a:p>
          <a:p>
            <a:pPr algn="ctr"/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e3b38-e3bc-457f-93af-f189da2c859d">
      <Terms xmlns="http://schemas.microsoft.com/office/infopath/2007/PartnerControls"/>
    </lcf76f155ced4ddcb4097134ff3c332f>
    <TaxCatchAll xmlns="7c83095a-db20-459a-9d7d-43b1b6dbea8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AE73F3A7726419B17A6AE052AAF73" ma:contentTypeVersion="15" ma:contentTypeDescription="Create a new document." ma:contentTypeScope="" ma:versionID="7826c8860d0fa044ef053e1108407afd">
  <xsd:schema xmlns:xsd="http://www.w3.org/2001/XMLSchema" xmlns:xs="http://www.w3.org/2001/XMLSchema" xmlns:p="http://schemas.microsoft.com/office/2006/metadata/properties" xmlns:ns2="b4de3b38-e3bc-457f-93af-f189da2c859d" xmlns:ns3="7c83095a-db20-459a-9d7d-43b1b6dbea8c" targetNamespace="http://schemas.microsoft.com/office/2006/metadata/properties" ma:root="true" ma:fieldsID="1216832ac8f68ead39ee4eb4b0be036c" ns2:_="" ns3:_="">
    <xsd:import namespace="b4de3b38-e3bc-457f-93af-f189da2c859d"/>
    <xsd:import namespace="7c83095a-db20-459a-9d7d-43b1b6dbe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e3b38-e3bc-457f-93af-f189da2c8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b7bff88-3b98-42a0-ae7d-3b40ec8681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3095a-db20-459a-9d7d-43b1b6dbe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2debb7e-26e7-41d6-8b55-f3635c35fdd5}" ma:internalName="TaxCatchAll" ma:showField="CatchAllData" ma:web="7c83095a-db20-459a-9d7d-43b1b6dbe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D9504A-687B-41D9-9C19-FC22FF3E88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82A9E-89E1-44D1-AABF-EEC68D633098}">
  <ds:schemaRefs>
    <ds:schemaRef ds:uri="http://schemas.microsoft.com/office/2006/metadata/properties"/>
    <ds:schemaRef ds:uri="http://schemas.microsoft.com/office/infopath/2007/PartnerControls"/>
    <ds:schemaRef ds:uri="b4de3b38-e3bc-457f-93af-f189da2c859d"/>
    <ds:schemaRef ds:uri="7c83095a-db20-459a-9d7d-43b1b6dbea8c"/>
  </ds:schemaRefs>
</ds:datastoreItem>
</file>

<file path=customXml/itemProps3.xml><?xml version="1.0" encoding="utf-8"?>
<ds:datastoreItem xmlns:ds="http://schemas.openxmlformats.org/officeDocument/2006/customXml" ds:itemID="{3A5D22E9-5FD2-40B8-A58B-CD02C45C87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e3b38-e3bc-457f-93af-f189da2c859d"/>
    <ds:schemaRef ds:uri="7c83095a-db20-459a-9d7d-43b1b6dbea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578</Words>
  <Application>Microsoft Office PowerPoint</Application>
  <PresentationFormat>Екран (4:3)</PresentationFormat>
  <Paragraphs>122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7" baseType="lpstr">
      <vt:lpstr>Arial</vt:lpstr>
      <vt:lpstr>Calibri</vt:lpstr>
      <vt:lpstr>default layout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Pascal Frank</dc:creator>
  <cp:keywords>, docId:F325038F7F7651ECC8C0163FDC0DEFC1</cp:keywords>
  <cp:lastModifiedBy>Vitaliy Storozhuk</cp:lastModifiedBy>
  <cp:revision>1</cp:revision>
  <dcterms:created xsi:type="dcterms:W3CDTF">2026-03-16T20:28:02Z</dcterms:created>
  <dcterms:modified xsi:type="dcterms:W3CDTF">2026-03-18T11:24:22Z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0x010100475AE73F3A7726419B17A6AE052AAF73</vt:lpwstr>
  </property>
  <property fmtid="{D5CDD505-2E9C-101B-9397-08002B2CF9AE}" pid="3" name="MediaServiceImageTags">
    <vt:lpwstr/>
  </property>
</Properties>
</file>