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668" r:id="rId5"/>
    <p:sldId id="590" r:id="rId6"/>
    <p:sldId id="788" r:id="rId7"/>
    <p:sldId id="787" r:id="rId8"/>
    <p:sldId id="794" r:id="rId9"/>
    <p:sldId id="757" r:id="rId10"/>
    <p:sldId id="789" r:id="rId11"/>
    <p:sldId id="790" r:id="rId12"/>
    <p:sldId id="791" r:id="rId13"/>
    <p:sldId id="760" r:id="rId14"/>
    <p:sldId id="795" r:id="rId15"/>
    <p:sldId id="705" r:id="rId16"/>
    <p:sldId id="702" r:id="rId17"/>
    <p:sldId id="785" r:id="rId18"/>
    <p:sldId id="774" r:id="rId19"/>
  </p:sldIdLst>
  <p:sldSz cx="7561263" cy="5653088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7D777"/>
    <a:srgbClr val="FFFFCC"/>
    <a:srgbClr val="FFDD71"/>
    <a:srgbClr val="80C535"/>
    <a:srgbClr val="82B644"/>
    <a:srgbClr val="8A4500"/>
    <a:srgbClr val="009E5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9D18C-742C-4438-9D50-CBE6EA352667}" v="1" dt="2026-04-13T16:01:47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75534" autoAdjust="0"/>
  </p:normalViewPr>
  <p:slideViewPr>
    <p:cSldViewPr snapToGrid="0" snapToObjects="1">
      <p:cViewPr varScale="1">
        <p:scale>
          <a:sx n="74" d="100"/>
          <a:sy n="74" d="100"/>
        </p:scale>
        <p:origin x="1776" y="66"/>
      </p:cViewPr>
      <p:guideLst>
        <p:guide orient="horz" pos="1781"/>
        <p:guide pos="2382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3346" y="67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er Sasse" userId="771cd8f0-70c6-4f39-abfa-d676dda5c4d5" providerId="ADAL" clId="{767CD6D5-CAE3-48F2-A221-030B9876B104}"/>
    <pc:docChg chg="modSld">
      <pc:chgData name="Volker Sasse" userId="771cd8f0-70c6-4f39-abfa-d676dda5c4d5" providerId="ADAL" clId="{767CD6D5-CAE3-48F2-A221-030B9876B104}" dt="2026-04-13T16:01:47.976" v="0" actId="1076"/>
      <pc:docMkLst>
        <pc:docMk/>
      </pc:docMkLst>
      <pc:sldChg chg="modSp">
        <pc:chgData name="Volker Sasse" userId="771cd8f0-70c6-4f39-abfa-d676dda5c4d5" providerId="ADAL" clId="{767CD6D5-CAE3-48F2-A221-030B9876B104}" dt="2026-04-13T16:01:47.976" v="0" actId="1076"/>
        <pc:sldMkLst>
          <pc:docMk/>
          <pc:sldMk cId="0" sldId="668"/>
        </pc:sldMkLst>
        <pc:spChg chg="mod">
          <ac:chgData name="Volker Sasse" userId="771cd8f0-70c6-4f39-abfa-d676dda5c4d5" providerId="ADAL" clId="{767CD6D5-CAE3-48F2-A221-030B9876B104}" dt="2026-04-13T16:01:47.976" v="0" actId="1076"/>
          <ac:spMkLst>
            <pc:docMk/>
            <pc:sldMk cId="0" sldId="668"/>
            <ac:spMk id="409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0E13E-897C-4732-83F1-AE58E697AA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64AF2A7-012F-4852-AAB1-890D87DC4B11}">
      <dgm:prSet phldrT="[Text]"/>
      <dgm:spPr/>
      <dgm:t>
        <a:bodyPr/>
        <a:lstStyle/>
        <a:p>
          <a:r>
            <a:rPr lang="de-DE" dirty="0"/>
            <a:t>Inventur</a:t>
          </a:r>
        </a:p>
      </dgm:t>
    </dgm:pt>
    <dgm:pt modelId="{AB3161FE-031E-461E-B5AE-CB3CBCC9A845}" type="parTrans" cxnId="{E93640B5-7D90-4A93-B11D-10031FB17DE6}">
      <dgm:prSet/>
      <dgm:spPr/>
      <dgm:t>
        <a:bodyPr/>
        <a:lstStyle/>
        <a:p>
          <a:endParaRPr lang="de-DE"/>
        </a:p>
      </dgm:t>
    </dgm:pt>
    <dgm:pt modelId="{42083C95-670F-4D3F-9DED-7293F80682AA}" type="sibTrans" cxnId="{E93640B5-7D90-4A93-B11D-10031FB17DE6}">
      <dgm:prSet/>
      <dgm:spPr/>
      <dgm:t>
        <a:bodyPr/>
        <a:lstStyle/>
        <a:p>
          <a:endParaRPr lang="de-DE"/>
        </a:p>
      </dgm:t>
    </dgm:pt>
    <dgm:pt modelId="{CF2C2765-6F93-40C9-BA7D-34E36315F625}">
      <dgm:prSet phldrT="[Text]"/>
      <dgm:spPr/>
      <dgm:t>
        <a:bodyPr/>
        <a:lstStyle/>
        <a:p>
          <a:r>
            <a:rPr lang="de-DE" dirty="0"/>
            <a:t>SOLL/IST-Abgleich</a:t>
          </a:r>
        </a:p>
      </dgm:t>
    </dgm:pt>
    <dgm:pt modelId="{4C784F28-E5BD-4444-93FE-E58F9132DCC2}" type="parTrans" cxnId="{69159C73-ABF5-4490-B430-4B9BD17307FB}">
      <dgm:prSet/>
      <dgm:spPr/>
      <dgm:t>
        <a:bodyPr/>
        <a:lstStyle/>
        <a:p>
          <a:endParaRPr lang="de-DE"/>
        </a:p>
      </dgm:t>
    </dgm:pt>
    <dgm:pt modelId="{849D8E35-296F-49C6-9B66-D64DF655DBB0}" type="sibTrans" cxnId="{69159C73-ABF5-4490-B430-4B9BD17307FB}">
      <dgm:prSet/>
      <dgm:spPr/>
      <dgm:t>
        <a:bodyPr/>
        <a:lstStyle/>
        <a:p>
          <a:endParaRPr lang="de-DE"/>
        </a:p>
      </dgm:t>
    </dgm:pt>
    <dgm:pt modelId="{2D52194F-6479-4675-BA11-577604C91774}">
      <dgm:prSet phldrT="[Text]"/>
      <dgm:spPr/>
      <dgm:t>
        <a:bodyPr/>
        <a:lstStyle/>
        <a:p>
          <a:r>
            <a:rPr lang="de-DE" dirty="0"/>
            <a:t>Planung</a:t>
          </a:r>
        </a:p>
      </dgm:t>
    </dgm:pt>
    <dgm:pt modelId="{6F0FBFC4-9BF5-4F25-BA76-029AA35A2F91}" type="parTrans" cxnId="{8FE5DC1C-29C0-40FC-8711-C554E6087981}">
      <dgm:prSet/>
      <dgm:spPr/>
      <dgm:t>
        <a:bodyPr/>
        <a:lstStyle/>
        <a:p>
          <a:endParaRPr lang="de-DE"/>
        </a:p>
      </dgm:t>
    </dgm:pt>
    <dgm:pt modelId="{D9645A3F-86AF-456E-8440-22DA60DCBD9C}" type="sibTrans" cxnId="{8FE5DC1C-29C0-40FC-8711-C554E6087981}">
      <dgm:prSet/>
      <dgm:spPr/>
      <dgm:t>
        <a:bodyPr/>
        <a:lstStyle/>
        <a:p>
          <a:endParaRPr lang="de-DE"/>
        </a:p>
      </dgm:t>
    </dgm:pt>
    <dgm:pt modelId="{11F3937A-6681-4C98-99A5-DC83B32A1362}" type="pres">
      <dgm:prSet presAssocID="{37B0E13E-897C-4732-83F1-AE58E697AAC2}" presName="Name0" presStyleCnt="0">
        <dgm:presLayoutVars>
          <dgm:dir/>
          <dgm:animLvl val="lvl"/>
          <dgm:resizeHandles val="exact"/>
        </dgm:presLayoutVars>
      </dgm:prSet>
      <dgm:spPr/>
    </dgm:pt>
    <dgm:pt modelId="{346EB651-0F26-427F-8304-391581C291DB}" type="pres">
      <dgm:prSet presAssocID="{37B0E13E-897C-4732-83F1-AE58E697AAC2}" presName="dummy" presStyleCnt="0"/>
      <dgm:spPr/>
    </dgm:pt>
    <dgm:pt modelId="{51AD57A9-BFB7-4B22-833C-701BC2FC2A54}" type="pres">
      <dgm:prSet presAssocID="{37B0E13E-897C-4732-83F1-AE58E697AAC2}" presName="linH" presStyleCnt="0"/>
      <dgm:spPr/>
    </dgm:pt>
    <dgm:pt modelId="{2101AE4D-211B-4219-B971-95DFC2473B1A}" type="pres">
      <dgm:prSet presAssocID="{37B0E13E-897C-4732-83F1-AE58E697AAC2}" presName="padding1" presStyleCnt="0"/>
      <dgm:spPr/>
    </dgm:pt>
    <dgm:pt modelId="{4092B007-792F-4828-986B-711B88D569C1}" type="pres">
      <dgm:prSet presAssocID="{964AF2A7-012F-4852-AAB1-890D87DC4B11}" presName="linV" presStyleCnt="0"/>
      <dgm:spPr/>
    </dgm:pt>
    <dgm:pt modelId="{F8C29F86-1894-41D8-8E5F-8D146E63EA27}" type="pres">
      <dgm:prSet presAssocID="{964AF2A7-012F-4852-AAB1-890D87DC4B11}" presName="spVertical1" presStyleCnt="0"/>
      <dgm:spPr/>
    </dgm:pt>
    <dgm:pt modelId="{CA161F22-A26A-4284-84BD-B6FBBFC04938}" type="pres">
      <dgm:prSet presAssocID="{964AF2A7-012F-4852-AAB1-890D87DC4B11}" presName="parTx" presStyleLbl="revTx" presStyleIdx="0" presStyleCnt="3" custLinFactNeighborX="679" custLinFactNeighborY="-48048">
        <dgm:presLayoutVars>
          <dgm:chMax val="0"/>
          <dgm:chPref val="0"/>
          <dgm:bulletEnabled val="1"/>
        </dgm:presLayoutVars>
      </dgm:prSet>
      <dgm:spPr/>
    </dgm:pt>
    <dgm:pt modelId="{8E0D7FDD-501E-4B9B-B053-5D0F9FC29F14}" type="pres">
      <dgm:prSet presAssocID="{964AF2A7-012F-4852-AAB1-890D87DC4B11}" presName="spVertical2" presStyleCnt="0"/>
      <dgm:spPr/>
    </dgm:pt>
    <dgm:pt modelId="{F31D2512-CE3E-4975-852E-F2D38D5AC87E}" type="pres">
      <dgm:prSet presAssocID="{964AF2A7-012F-4852-AAB1-890D87DC4B11}" presName="spVertical3" presStyleCnt="0"/>
      <dgm:spPr/>
    </dgm:pt>
    <dgm:pt modelId="{4EF5E0EC-5DD6-4C73-822D-D53EA06096E3}" type="pres">
      <dgm:prSet presAssocID="{42083C95-670F-4D3F-9DED-7293F80682AA}" presName="space" presStyleCnt="0"/>
      <dgm:spPr/>
    </dgm:pt>
    <dgm:pt modelId="{0EA21249-04B5-4B5F-A6BB-21B2A111FB30}" type="pres">
      <dgm:prSet presAssocID="{CF2C2765-6F93-40C9-BA7D-34E36315F625}" presName="linV" presStyleCnt="0"/>
      <dgm:spPr/>
    </dgm:pt>
    <dgm:pt modelId="{0A294A22-DC31-4B6E-986D-AA5EADE33000}" type="pres">
      <dgm:prSet presAssocID="{CF2C2765-6F93-40C9-BA7D-34E36315F625}" presName="spVertical1" presStyleCnt="0"/>
      <dgm:spPr/>
    </dgm:pt>
    <dgm:pt modelId="{C90FFABC-728E-4568-B810-3A659E7A8439}" type="pres">
      <dgm:prSet presAssocID="{CF2C2765-6F93-40C9-BA7D-34E36315F625}" presName="parTx" presStyleLbl="revTx" presStyleIdx="1" presStyleCnt="3" custLinFactNeighborX="-3429" custLinFactNeighborY="-34638">
        <dgm:presLayoutVars>
          <dgm:chMax val="0"/>
          <dgm:chPref val="0"/>
          <dgm:bulletEnabled val="1"/>
        </dgm:presLayoutVars>
      </dgm:prSet>
      <dgm:spPr/>
    </dgm:pt>
    <dgm:pt modelId="{253D7A24-92C4-44CD-A53A-FB041107437D}" type="pres">
      <dgm:prSet presAssocID="{CF2C2765-6F93-40C9-BA7D-34E36315F625}" presName="spVertical2" presStyleCnt="0"/>
      <dgm:spPr/>
    </dgm:pt>
    <dgm:pt modelId="{EE481EEE-B7FF-4811-A037-D0C4EA878333}" type="pres">
      <dgm:prSet presAssocID="{CF2C2765-6F93-40C9-BA7D-34E36315F625}" presName="spVertical3" presStyleCnt="0"/>
      <dgm:spPr/>
    </dgm:pt>
    <dgm:pt modelId="{4C654DA1-30F2-41FF-B1B2-8659D3C9A6C8}" type="pres">
      <dgm:prSet presAssocID="{849D8E35-296F-49C6-9B66-D64DF655DBB0}" presName="space" presStyleCnt="0"/>
      <dgm:spPr/>
    </dgm:pt>
    <dgm:pt modelId="{F07D71CB-F288-4131-94AC-5AB6B3CCF3AC}" type="pres">
      <dgm:prSet presAssocID="{2D52194F-6479-4675-BA11-577604C91774}" presName="linV" presStyleCnt="0"/>
      <dgm:spPr/>
    </dgm:pt>
    <dgm:pt modelId="{871465C7-E7F1-4DB1-8BE9-DBBD38C50D57}" type="pres">
      <dgm:prSet presAssocID="{2D52194F-6479-4675-BA11-577604C91774}" presName="spVertical1" presStyleCnt="0"/>
      <dgm:spPr/>
    </dgm:pt>
    <dgm:pt modelId="{F75C9B8C-9661-4056-9BF0-7A2B8AAA98F3}" type="pres">
      <dgm:prSet presAssocID="{2D52194F-6479-4675-BA11-577604C91774}" presName="parTx" presStyleLbl="revTx" presStyleIdx="2" presStyleCnt="3" custLinFactNeighborX="1455" custLinFactNeighborY="-46167">
        <dgm:presLayoutVars>
          <dgm:chMax val="0"/>
          <dgm:chPref val="0"/>
          <dgm:bulletEnabled val="1"/>
        </dgm:presLayoutVars>
      </dgm:prSet>
      <dgm:spPr/>
    </dgm:pt>
    <dgm:pt modelId="{DDC45823-6D56-4566-8379-F22341D8A37F}" type="pres">
      <dgm:prSet presAssocID="{2D52194F-6479-4675-BA11-577604C91774}" presName="spVertical2" presStyleCnt="0"/>
      <dgm:spPr/>
    </dgm:pt>
    <dgm:pt modelId="{CB276146-C18F-42EE-AA54-11775D1C419B}" type="pres">
      <dgm:prSet presAssocID="{2D52194F-6479-4675-BA11-577604C91774}" presName="spVertical3" presStyleCnt="0"/>
      <dgm:spPr/>
    </dgm:pt>
    <dgm:pt modelId="{3DC9F617-6981-4939-AB69-77CE336A9EF5}" type="pres">
      <dgm:prSet presAssocID="{37B0E13E-897C-4732-83F1-AE58E697AAC2}" presName="padding2" presStyleCnt="0"/>
      <dgm:spPr/>
    </dgm:pt>
    <dgm:pt modelId="{97F37F9E-E1FE-4A9A-8F5E-3EABC076D603}" type="pres">
      <dgm:prSet presAssocID="{37B0E13E-897C-4732-83F1-AE58E697AAC2}" presName="negArrow" presStyleCnt="0"/>
      <dgm:spPr/>
    </dgm:pt>
    <dgm:pt modelId="{3D9506BD-F3D6-4DBB-A6A4-D2514C549ABA}" type="pres">
      <dgm:prSet presAssocID="{37B0E13E-897C-4732-83F1-AE58E697AAC2}" presName="backgroundArrow" presStyleLbl="node1" presStyleIdx="0" presStyleCnt="1" custLinFactNeighborY="-8556"/>
      <dgm:spPr>
        <a:solidFill>
          <a:srgbClr val="97D777"/>
        </a:solidFill>
      </dgm:spPr>
    </dgm:pt>
  </dgm:ptLst>
  <dgm:cxnLst>
    <dgm:cxn modelId="{8FE5DC1C-29C0-40FC-8711-C554E6087981}" srcId="{37B0E13E-897C-4732-83F1-AE58E697AAC2}" destId="{2D52194F-6479-4675-BA11-577604C91774}" srcOrd="2" destOrd="0" parTransId="{6F0FBFC4-9BF5-4F25-BA76-029AA35A2F91}" sibTransId="{D9645A3F-86AF-456E-8440-22DA60DCBD9C}"/>
    <dgm:cxn modelId="{3FDD866E-8B34-4E8A-B9B5-52391880DC33}" type="presOf" srcId="{2D52194F-6479-4675-BA11-577604C91774}" destId="{F75C9B8C-9661-4056-9BF0-7A2B8AAA98F3}" srcOrd="0" destOrd="0" presId="urn:microsoft.com/office/officeart/2005/8/layout/hProcess3"/>
    <dgm:cxn modelId="{69159C73-ABF5-4490-B430-4B9BD17307FB}" srcId="{37B0E13E-897C-4732-83F1-AE58E697AAC2}" destId="{CF2C2765-6F93-40C9-BA7D-34E36315F625}" srcOrd="1" destOrd="0" parTransId="{4C784F28-E5BD-4444-93FE-E58F9132DCC2}" sibTransId="{849D8E35-296F-49C6-9B66-D64DF655DBB0}"/>
    <dgm:cxn modelId="{0F66E184-7716-4C2F-AA8D-64101329B3D6}" type="presOf" srcId="{964AF2A7-012F-4852-AAB1-890D87DC4B11}" destId="{CA161F22-A26A-4284-84BD-B6FBBFC04938}" srcOrd="0" destOrd="0" presId="urn:microsoft.com/office/officeart/2005/8/layout/hProcess3"/>
    <dgm:cxn modelId="{599FA9AB-C388-438D-A6F7-CC25C44EEC87}" type="presOf" srcId="{CF2C2765-6F93-40C9-BA7D-34E36315F625}" destId="{C90FFABC-728E-4568-B810-3A659E7A8439}" srcOrd="0" destOrd="0" presId="urn:microsoft.com/office/officeart/2005/8/layout/hProcess3"/>
    <dgm:cxn modelId="{E93640B5-7D90-4A93-B11D-10031FB17DE6}" srcId="{37B0E13E-897C-4732-83F1-AE58E697AAC2}" destId="{964AF2A7-012F-4852-AAB1-890D87DC4B11}" srcOrd="0" destOrd="0" parTransId="{AB3161FE-031E-461E-B5AE-CB3CBCC9A845}" sibTransId="{42083C95-670F-4D3F-9DED-7293F80682AA}"/>
    <dgm:cxn modelId="{B92069CF-7B35-437D-9B48-B40A9F96BFEB}" type="presOf" srcId="{37B0E13E-897C-4732-83F1-AE58E697AAC2}" destId="{11F3937A-6681-4C98-99A5-DC83B32A1362}" srcOrd="0" destOrd="0" presId="urn:microsoft.com/office/officeart/2005/8/layout/hProcess3"/>
    <dgm:cxn modelId="{DADA8467-8A3C-4DB7-8772-0F812530475D}" type="presParOf" srcId="{11F3937A-6681-4C98-99A5-DC83B32A1362}" destId="{346EB651-0F26-427F-8304-391581C291DB}" srcOrd="0" destOrd="0" presId="urn:microsoft.com/office/officeart/2005/8/layout/hProcess3"/>
    <dgm:cxn modelId="{B9405210-9850-453F-9BFE-47661E2D5953}" type="presParOf" srcId="{11F3937A-6681-4C98-99A5-DC83B32A1362}" destId="{51AD57A9-BFB7-4B22-833C-701BC2FC2A54}" srcOrd="1" destOrd="0" presId="urn:microsoft.com/office/officeart/2005/8/layout/hProcess3"/>
    <dgm:cxn modelId="{74B61A06-D62D-457F-8344-6AEAD717EC1D}" type="presParOf" srcId="{51AD57A9-BFB7-4B22-833C-701BC2FC2A54}" destId="{2101AE4D-211B-4219-B971-95DFC2473B1A}" srcOrd="0" destOrd="0" presId="urn:microsoft.com/office/officeart/2005/8/layout/hProcess3"/>
    <dgm:cxn modelId="{0DD8FDCC-3E5B-4712-9AA8-09937786101C}" type="presParOf" srcId="{51AD57A9-BFB7-4B22-833C-701BC2FC2A54}" destId="{4092B007-792F-4828-986B-711B88D569C1}" srcOrd="1" destOrd="0" presId="urn:microsoft.com/office/officeart/2005/8/layout/hProcess3"/>
    <dgm:cxn modelId="{319A37D7-601B-498F-90F8-717ECBFC201D}" type="presParOf" srcId="{4092B007-792F-4828-986B-711B88D569C1}" destId="{F8C29F86-1894-41D8-8E5F-8D146E63EA27}" srcOrd="0" destOrd="0" presId="urn:microsoft.com/office/officeart/2005/8/layout/hProcess3"/>
    <dgm:cxn modelId="{F62E20DD-B2D0-4086-A5EF-C63F361F3AF7}" type="presParOf" srcId="{4092B007-792F-4828-986B-711B88D569C1}" destId="{CA161F22-A26A-4284-84BD-B6FBBFC04938}" srcOrd="1" destOrd="0" presId="urn:microsoft.com/office/officeart/2005/8/layout/hProcess3"/>
    <dgm:cxn modelId="{7AF14D67-D85B-48A8-AF2D-DCB56587D73B}" type="presParOf" srcId="{4092B007-792F-4828-986B-711B88D569C1}" destId="{8E0D7FDD-501E-4B9B-B053-5D0F9FC29F14}" srcOrd="2" destOrd="0" presId="urn:microsoft.com/office/officeart/2005/8/layout/hProcess3"/>
    <dgm:cxn modelId="{231BF98C-1389-46B9-B52A-FC8CF055E57F}" type="presParOf" srcId="{4092B007-792F-4828-986B-711B88D569C1}" destId="{F31D2512-CE3E-4975-852E-F2D38D5AC87E}" srcOrd="3" destOrd="0" presId="urn:microsoft.com/office/officeart/2005/8/layout/hProcess3"/>
    <dgm:cxn modelId="{FE72721A-4EA6-4B31-8DA8-576308AAF262}" type="presParOf" srcId="{51AD57A9-BFB7-4B22-833C-701BC2FC2A54}" destId="{4EF5E0EC-5DD6-4C73-822D-D53EA06096E3}" srcOrd="2" destOrd="0" presId="urn:microsoft.com/office/officeart/2005/8/layout/hProcess3"/>
    <dgm:cxn modelId="{CCFFE4DA-DE15-4E75-946C-EC536CF798FF}" type="presParOf" srcId="{51AD57A9-BFB7-4B22-833C-701BC2FC2A54}" destId="{0EA21249-04B5-4B5F-A6BB-21B2A111FB30}" srcOrd="3" destOrd="0" presId="urn:microsoft.com/office/officeart/2005/8/layout/hProcess3"/>
    <dgm:cxn modelId="{8C4F2145-3219-4FAA-AC70-AD163AC59C00}" type="presParOf" srcId="{0EA21249-04B5-4B5F-A6BB-21B2A111FB30}" destId="{0A294A22-DC31-4B6E-986D-AA5EADE33000}" srcOrd="0" destOrd="0" presId="urn:microsoft.com/office/officeart/2005/8/layout/hProcess3"/>
    <dgm:cxn modelId="{168ED155-C950-49FF-A1E6-FD018AD1919B}" type="presParOf" srcId="{0EA21249-04B5-4B5F-A6BB-21B2A111FB30}" destId="{C90FFABC-728E-4568-B810-3A659E7A8439}" srcOrd="1" destOrd="0" presId="urn:microsoft.com/office/officeart/2005/8/layout/hProcess3"/>
    <dgm:cxn modelId="{5866D047-00E4-44E5-81B6-5502F53FEFD0}" type="presParOf" srcId="{0EA21249-04B5-4B5F-A6BB-21B2A111FB30}" destId="{253D7A24-92C4-44CD-A53A-FB041107437D}" srcOrd="2" destOrd="0" presId="urn:microsoft.com/office/officeart/2005/8/layout/hProcess3"/>
    <dgm:cxn modelId="{962A0B01-79E3-4106-975F-4515EC5140D5}" type="presParOf" srcId="{0EA21249-04B5-4B5F-A6BB-21B2A111FB30}" destId="{EE481EEE-B7FF-4811-A037-D0C4EA878333}" srcOrd="3" destOrd="0" presId="urn:microsoft.com/office/officeart/2005/8/layout/hProcess3"/>
    <dgm:cxn modelId="{7E9AED11-4FCD-4A41-8C0F-3689D3CEA0D8}" type="presParOf" srcId="{51AD57A9-BFB7-4B22-833C-701BC2FC2A54}" destId="{4C654DA1-30F2-41FF-B1B2-8659D3C9A6C8}" srcOrd="4" destOrd="0" presId="urn:microsoft.com/office/officeart/2005/8/layout/hProcess3"/>
    <dgm:cxn modelId="{06D41ED1-C729-4857-B124-6F742C89EBE2}" type="presParOf" srcId="{51AD57A9-BFB7-4B22-833C-701BC2FC2A54}" destId="{F07D71CB-F288-4131-94AC-5AB6B3CCF3AC}" srcOrd="5" destOrd="0" presId="urn:microsoft.com/office/officeart/2005/8/layout/hProcess3"/>
    <dgm:cxn modelId="{0596EDE5-9CA7-4E45-AEBB-AAE4B412610F}" type="presParOf" srcId="{F07D71CB-F288-4131-94AC-5AB6B3CCF3AC}" destId="{871465C7-E7F1-4DB1-8BE9-DBBD38C50D57}" srcOrd="0" destOrd="0" presId="urn:microsoft.com/office/officeart/2005/8/layout/hProcess3"/>
    <dgm:cxn modelId="{AA980EB3-E526-4F1F-BC81-D55E6494318D}" type="presParOf" srcId="{F07D71CB-F288-4131-94AC-5AB6B3CCF3AC}" destId="{F75C9B8C-9661-4056-9BF0-7A2B8AAA98F3}" srcOrd="1" destOrd="0" presId="urn:microsoft.com/office/officeart/2005/8/layout/hProcess3"/>
    <dgm:cxn modelId="{2B3E2C83-4D67-44CE-B6A4-5787CFE7FB35}" type="presParOf" srcId="{F07D71CB-F288-4131-94AC-5AB6B3CCF3AC}" destId="{DDC45823-6D56-4566-8379-F22341D8A37F}" srcOrd="2" destOrd="0" presId="urn:microsoft.com/office/officeart/2005/8/layout/hProcess3"/>
    <dgm:cxn modelId="{25BB8709-37B1-473C-BDA6-80A1FFE222BE}" type="presParOf" srcId="{F07D71CB-F288-4131-94AC-5AB6B3CCF3AC}" destId="{CB276146-C18F-42EE-AA54-11775D1C419B}" srcOrd="3" destOrd="0" presId="urn:microsoft.com/office/officeart/2005/8/layout/hProcess3"/>
    <dgm:cxn modelId="{D9E80CD6-818E-401D-9424-04A513905AA7}" type="presParOf" srcId="{51AD57A9-BFB7-4B22-833C-701BC2FC2A54}" destId="{3DC9F617-6981-4939-AB69-77CE336A9EF5}" srcOrd="6" destOrd="0" presId="urn:microsoft.com/office/officeart/2005/8/layout/hProcess3"/>
    <dgm:cxn modelId="{F03F7C4B-50F6-4A54-A2CF-9F8D2FDDF7D4}" type="presParOf" srcId="{51AD57A9-BFB7-4B22-833C-701BC2FC2A54}" destId="{97F37F9E-E1FE-4A9A-8F5E-3EABC076D603}" srcOrd="7" destOrd="0" presId="urn:microsoft.com/office/officeart/2005/8/layout/hProcess3"/>
    <dgm:cxn modelId="{987AC2CD-4CBE-41D1-A232-1921418CA4D0}" type="presParOf" srcId="{51AD57A9-BFB7-4B22-833C-701BC2FC2A54}" destId="{3D9506BD-F3D6-4DBB-A6A4-D2514C549AB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0E13E-897C-4732-83F1-AE58E697AA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64AF2A7-012F-4852-AAB1-890D87DC4B11}">
      <dgm:prSet phldrT="[Text]" custT="1"/>
      <dgm:spPr/>
      <dgm:t>
        <a:bodyPr/>
        <a:lstStyle/>
        <a:p>
          <a:r>
            <a:rPr lang="de-DE" sz="2000" b="1" dirty="0">
              <a:solidFill>
                <a:srgbClr val="FF0000"/>
              </a:solidFill>
            </a:rPr>
            <a:t>Inventur</a:t>
          </a:r>
        </a:p>
      </dgm:t>
    </dgm:pt>
    <dgm:pt modelId="{AB3161FE-031E-461E-B5AE-CB3CBCC9A845}" type="parTrans" cxnId="{E93640B5-7D90-4A93-B11D-10031FB17DE6}">
      <dgm:prSet/>
      <dgm:spPr/>
      <dgm:t>
        <a:bodyPr/>
        <a:lstStyle/>
        <a:p>
          <a:endParaRPr lang="de-DE"/>
        </a:p>
      </dgm:t>
    </dgm:pt>
    <dgm:pt modelId="{42083C95-670F-4D3F-9DED-7293F80682AA}" type="sibTrans" cxnId="{E93640B5-7D90-4A93-B11D-10031FB17DE6}">
      <dgm:prSet/>
      <dgm:spPr/>
      <dgm:t>
        <a:bodyPr/>
        <a:lstStyle/>
        <a:p>
          <a:endParaRPr lang="de-DE"/>
        </a:p>
      </dgm:t>
    </dgm:pt>
    <dgm:pt modelId="{CF2C2765-6F93-40C9-BA7D-34E36315F625}">
      <dgm:prSet phldrT="[Text]"/>
      <dgm:spPr/>
      <dgm:t>
        <a:bodyPr/>
        <a:lstStyle/>
        <a:p>
          <a:r>
            <a:rPr lang="de-DE" dirty="0">
              <a:solidFill>
                <a:srgbClr val="FF0000"/>
              </a:solidFill>
            </a:rPr>
            <a:t>SOLL/IST-Abgleich</a:t>
          </a:r>
        </a:p>
      </dgm:t>
    </dgm:pt>
    <dgm:pt modelId="{4C784F28-E5BD-4444-93FE-E58F9132DCC2}" type="parTrans" cxnId="{69159C73-ABF5-4490-B430-4B9BD17307FB}">
      <dgm:prSet/>
      <dgm:spPr/>
      <dgm:t>
        <a:bodyPr/>
        <a:lstStyle/>
        <a:p>
          <a:endParaRPr lang="de-DE"/>
        </a:p>
      </dgm:t>
    </dgm:pt>
    <dgm:pt modelId="{849D8E35-296F-49C6-9B66-D64DF655DBB0}" type="sibTrans" cxnId="{69159C73-ABF5-4490-B430-4B9BD17307FB}">
      <dgm:prSet/>
      <dgm:spPr/>
      <dgm:t>
        <a:bodyPr/>
        <a:lstStyle/>
        <a:p>
          <a:endParaRPr lang="de-DE"/>
        </a:p>
      </dgm:t>
    </dgm:pt>
    <dgm:pt modelId="{2D52194F-6479-4675-BA11-577604C91774}">
      <dgm:prSet phldrT="[Text]"/>
      <dgm:spPr/>
      <dgm:t>
        <a:bodyPr/>
        <a:lstStyle/>
        <a:p>
          <a:r>
            <a:rPr lang="de-DE" dirty="0"/>
            <a:t>Planung</a:t>
          </a:r>
        </a:p>
      </dgm:t>
    </dgm:pt>
    <dgm:pt modelId="{6F0FBFC4-9BF5-4F25-BA76-029AA35A2F91}" type="parTrans" cxnId="{8FE5DC1C-29C0-40FC-8711-C554E6087981}">
      <dgm:prSet/>
      <dgm:spPr/>
      <dgm:t>
        <a:bodyPr/>
        <a:lstStyle/>
        <a:p>
          <a:endParaRPr lang="de-DE"/>
        </a:p>
      </dgm:t>
    </dgm:pt>
    <dgm:pt modelId="{D9645A3F-86AF-456E-8440-22DA60DCBD9C}" type="sibTrans" cxnId="{8FE5DC1C-29C0-40FC-8711-C554E6087981}">
      <dgm:prSet/>
      <dgm:spPr/>
      <dgm:t>
        <a:bodyPr/>
        <a:lstStyle/>
        <a:p>
          <a:endParaRPr lang="de-DE"/>
        </a:p>
      </dgm:t>
    </dgm:pt>
    <dgm:pt modelId="{11F3937A-6681-4C98-99A5-DC83B32A1362}" type="pres">
      <dgm:prSet presAssocID="{37B0E13E-897C-4732-83F1-AE58E697AAC2}" presName="Name0" presStyleCnt="0">
        <dgm:presLayoutVars>
          <dgm:dir/>
          <dgm:animLvl val="lvl"/>
          <dgm:resizeHandles val="exact"/>
        </dgm:presLayoutVars>
      </dgm:prSet>
      <dgm:spPr/>
    </dgm:pt>
    <dgm:pt modelId="{346EB651-0F26-427F-8304-391581C291DB}" type="pres">
      <dgm:prSet presAssocID="{37B0E13E-897C-4732-83F1-AE58E697AAC2}" presName="dummy" presStyleCnt="0"/>
      <dgm:spPr/>
    </dgm:pt>
    <dgm:pt modelId="{51AD57A9-BFB7-4B22-833C-701BC2FC2A54}" type="pres">
      <dgm:prSet presAssocID="{37B0E13E-897C-4732-83F1-AE58E697AAC2}" presName="linH" presStyleCnt="0"/>
      <dgm:spPr/>
    </dgm:pt>
    <dgm:pt modelId="{2101AE4D-211B-4219-B971-95DFC2473B1A}" type="pres">
      <dgm:prSet presAssocID="{37B0E13E-897C-4732-83F1-AE58E697AAC2}" presName="padding1" presStyleCnt="0"/>
      <dgm:spPr/>
    </dgm:pt>
    <dgm:pt modelId="{4092B007-792F-4828-986B-711B88D569C1}" type="pres">
      <dgm:prSet presAssocID="{964AF2A7-012F-4852-AAB1-890D87DC4B11}" presName="linV" presStyleCnt="0"/>
      <dgm:spPr/>
    </dgm:pt>
    <dgm:pt modelId="{F8C29F86-1894-41D8-8E5F-8D146E63EA27}" type="pres">
      <dgm:prSet presAssocID="{964AF2A7-012F-4852-AAB1-890D87DC4B11}" presName="spVertical1" presStyleCnt="0"/>
      <dgm:spPr/>
    </dgm:pt>
    <dgm:pt modelId="{CA161F22-A26A-4284-84BD-B6FBBFC04938}" type="pres">
      <dgm:prSet presAssocID="{964AF2A7-012F-4852-AAB1-890D87DC4B11}" presName="parTx" presStyleLbl="revTx" presStyleIdx="0" presStyleCnt="3" custLinFactNeighborX="679" custLinFactNeighborY="-48048">
        <dgm:presLayoutVars>
          <dgm:chMax val="0"/>
          <dgm:chPref val="0"/>
          <dgm:bulletEnabled val="1"/>
        </dgm:presLayoutVars>
      </dgm:prSet>
      <dgm:spPr/>
    </dgm:pt>
    <dgm:pt modelId="{8E0D7FDD-501E-4B9B-B053-5D0F9FC29F14}" type="pres">
      <dgm:prSet presAssocID="{964AF2A7-012F-4852-AAB1-890D87DC4B11}" presName="spVertical2" presStyleCnt="0"/>
      <dgm:spPr/>
    </dgm:pt>
    <dgm:pt modelId="{F31D2512-CE3E-4975-852E-F2D38D5AC87E}" type="pres">
      <dgm:prSet presAssocID="{964AF2A7-012F-4852-AAB1-890D87DC4B11}" presName="spVertical3" presStyleCnt="0"/>
      <dgm:spPr/>
    </dgm:pt>
    <dgm:pt modelId="{4EF5E0EC-5DD6-4C73-822D-D53EA06096E3}" type="pres">
      <dgm:prSet presAssocID="{42083C95-670F-4D3F-9DED-7293F80682AA}" presName="space" presStyleCnt="0"/>
      <dgm:spPr/>
    </dgm:pt>
    <dgm:pt modelId="{0EA21249-04B5-4B5F-A6BB-21B2A111FB30}" type="pres">
      <dgm:prSet presAssocID="{CF2C2765-6F93-40C9-BA7D-34E36315F625}" presName="linV" presStyleCnt="0"/>
      <dgm:spPr/>
    </dgm:pt>
    <dgm:pt modelId="{0A294A22-DC31-4B6E-986D-AA5EADE33000}" type="pres">
      <dgm:prSet presAssocID="{CF2C2765-6F93-40C9-BA7D-34E36315F625}" presName="spVertical1" presStyleCnt="0"/>
      <dgm:spPr/>
    </dgm:pt>
    <dgm:pt modelId="{C90FFABC-728E-4568-B810-3A659E7A8439}" type="pres">
      <dgm:prSet presAssocID="{CF2C2765-6F93-40C9-BA7D-34E36315F625}" presName="parTx" presStyleLbl="revTx" presStyleIdx="1" presStyleCnt="3" custLinFactNeighborX="-3429" custLinFactNeighborY="-34638">
        <dgm:presLayoutVars>
          <dgm:chMax val="0"/>
          <dgm:chPref val="0"/>
          <dgm:bulletEnabled val="1"/>
        </dgm:presLayoutVars>
      </dgm:prSet>
      <dgm:spPr/>
    </dgm:pt>
    <dgm:pt modelId="{253D7A24-92C4-44CD-A53A-FB041107437D}" type="pres">
      <dgm:prSet presAssocID="{CF2C2765-6F93-40C9-BA7D-34E36315F625}" presName="spVertical2" presStyleCnt="0"/>
      <dgm:spPr/>
    </dgm:pt>
    <dgm:pt modelId="{EE481EEE-B7FF-4811-A037-D0C4EA878333}" type="pres">
      <dgm:prSet presAssocID="{CF2C2765-6F93-40C9-BA7D-34E36315F625}" presName="spVertical3" presStyleCnt="0"/>
      <dgm:spPr/>
    </dgm:pt>
    <dgm:pt modelId="{4C654DA1-30F2-41FF-B1B2-8659D3C9A6C8}" type="pres">
      <dgm:prSet presAssocID="{849D8E35-296F-49C6-9B66-D64DF655DBB0}" presName="space" presStyleCnt="0"/>
      <dgm:spPr/>
    </dgm:pt>
    <dgm:pt modelId="{F07D71CB-F288-4131-94AC-5AB6B3CCF3AC}" type="pres">
      <dgm:prSet presAssocID="{2D52194F-6479-4675-BA11-577604C91774}" presName="linV" presStyleCnt="0"/>
      <dgm:spPr/>
    </dgm:pt>
    <dgm:pt modelId="{871465C7-E7F1-4DB1-8BE9-DBBD38C50D57}" type="pres">
      <dgm:prSet presAssocID="{2D52194F-6479-4675-BA11-577604C91774}" presName="spVertical1" presStyleCnt="0"/>
      <dgm:spPr/>
    </dgm:pt>
    <dgm:pt modelId="{F75C9B8C-9661-4056-9BF0-7A2B8AAA98F3}" type="pres">
      <dgm:prSet presAssocID="{2D52194F-6479-4675-BA11-577604C91774}" presName="parTx" presStyleLbl="revTx" presStyleIdx="2" presStyleCnt="3" custLinFactNeighborX="1455" custLinFactNeighborY="-46167">
        <dgm:presLayoutVars>
          <dgm:chMax val="0"/>
          <dgm:chPref val="0"/>
          <dgm:bulletEnabled val="1"/>
        </dgm:presLayoutVars>
      </dgm:prSet>
      <dgm:spPr/>
    </dgm:pt>
    <dgm:pt modelId="{DDC45823-6D56-4566-8379-F22341D8A37F}" type="pres">
      <dgm:prSet presAssocID="{2D52194F-6479-4675-BA11-577604C91774}" presName="spVertical2" presStyleCnt="0"/>
      <dgm:spPr/>
    </dgm:pt>
    <dgm:pt modelId="{CB276146-C18F-42EE-AA54-11775D1C419B}" type="pres">
      <dgm:prSet presAssocID="{2D52194F-6479-4675-BA11-577604C91774}" presName="spVertical3" presStyleCnt="0"/>
      <dgm:spPr/>
    </dgm:pt>
    <dgm:pt modelId="{3DC9F617-6981-4939-AB69-77CE336A9EF5}" type="pres">
      <dgm:prSet presAssocID="{37B0E13E-897C-4732-83F1-AE58E697AAC2}" presName="padding2" presStyleCnt="0"/>
      <dgm:spPr/>
    </dgm:pt>
    <dgm:pt modelId="{97F37F9E-E1FE-4A9A-8F5E-3EABC076D603}" type="pres">
      <dgm:prSet presAssocID="{37B0E13E-897C-4732-83F1-AE58E697AAC2}" presName="negArrow" presStyleCnt="0"/>
      <dgm:spPr/>
    </dgm:pt>
    <dgm:pt modelId="{3D9506BD-F3D6-4DBB-A6A4-D2514C549ABA}" type="pres">
      <dgm:prSet presAssocID="{37B0E13E-897C-4732-83F1-AE58E697AAC2}" presName="backgroundArrow" presStyleLbl="node1" presStyleIdx="0" presStyleCnt="1" custLinFactNeighborY="-8556"/>
      <dgm:spPr>
        <a:solidFill>
          <a:srgbClr val="97D777"/>
        </a:solidFill>
      </dgm:spPr>
    </dgm:pt>
  </dgm:ptLst>
  <dgm:cxnLst>
    <dgm:cxn modelId="{8FE5DC1C-29C0-40FC-8711-C554E6087981}" srcId="{37B0E13E-897C-4732-83F1-AE58E697AAC2}" destId="{2D52194F-6479-4675-BA11-577604C91774}" srcOrd="2" destOrd="0" parTransId="{6F0FBFC4-9BF5-4F25-BA76-029AA35A2F91}" sibTransId="{D9645A3F-86AF-456E-8440-22DA60DCBD9C}"/>
    <dgm:cxn modelId="{3FDD866E-8B34-4E8A-B9B5-52391880DC33}" type="presOf" srcId="{2D52194F-6479-4675-BA11-577604C91774}" destId="{F75C9B8C-9661-4056-9BF0-7A2B8AAA98F3}" srcOrd="0" destOrd="0" presId="urn:microsoft.com/office/officeart/2005/8/layout/hProcess3"/>
    <dgm:cxn modelId="{69159C73-ABF5-4490-B430-4B9BD17307FB}" srcId="{37B0E13E-897C-4732-83F1-AE58E697AAC2}" destId="{CF2C2765-6F93-40C9-BA7D-34E36315F625}" srcOrd="1" destOrd="0" parTransId="{4C784F28-E5BD-4444-93FE-E58F9132DCC2}" sibTransId="{849D8E35-296F-49C6-9B66-D64DF655DBB0}"/>
    <dgm:cxn modelId="{0F66E184-7716-4C2F-AA8D-64101329B3D6}" type="presOf" srcId="{964AF2A7-012F-4852-AAB1-890D87DC4B11}" destId="{CA161F22-A26A-4284-84BD-B6FBBFC04938}" srcOrd="0" destOrd="0" presId="urn:microsoft.com/office/officeart/2005/8/layout/hProcess3"/>
    <dgm:cxn modelId="{599FA9AB-C388-438D-A6F7-CC25C44EEC87}" type="presOf" srcId="{CF2C2765-6F93-40C9-BA7D-34E36315F625}" destId="{C90FFABC-728E-4568-B810-3A659E7A8439}" srcOrd="0" destOrd="0" presId="urn:microsoft.com/office/officeart/2005/8/layout/hProcess3"/>
    <dgm:cxn modelId="{E93640B5-7D90-4A93-B11D-10031FB17DE6}" srcId="{37B0E13E-897C-4732-83F1-AE58E697AAC2}" destId="{964AF2A7-012F-4852-AAB1-890D87DC4B11}" srcOrd="0" destOrd="0" parTransId="{AB3161FE-031E-461E-B5AE-CB3CBCC9A845}" sibTransId="{42083C95-670F-4D3F-9DED-7293F80682AA}"/>
    <dgm:cxn modelId="{B92069CF-7B35-437D-9B48-B40A9F96BFEB}" type="presOf" srcId="{37B0E13E-897C-4732-83F1-AE58E697AAC2}" destId="{11F3937A-6681-4C98-99A5-DC83B32A1362}" srcOrd="0" destOrd="0" presId="urn:microsoft.com/office/officeart/2005/8/layout/hProcess3"/>
    <dgm:cxn modelId="{DADA8467-8A3C-4DB7-8772-0F812530475D}" type="presParOf" srcId="{11F3937A-6681-4C98-99A5-DC83B32A1362}" destId="{346EB651-0F26-427F-8304-391581C291DB}" srcOrd="0" destOrd="0" presId="urn:microsoft.com/office/officeart/2005/8/layout/hProcess3"/>
    <dgm:cxn modelId="{B9405210-9850-453F-9BFE-47661E2D5953}" type="presParOf" srcId="{11F3937A-6681-4C98-99A5-DC83B32A1362}" destId="{51AD57A9-BFB7-4B22-833C-701BC2FC2A54}" srcOrd="1" destOrd="0" presId="urn:microsoft.com/office/officeart/2005/8/layout/hProcess3"/>
    <dgm:cxn modelId="{74B61A06-D62D-457F-8344-6AEAD717EC1D}" type="presParOf" srcId="{51AD57A9-BFB7-4B22-833C-701BC2FC2A54}" destId="{2101AE4D-211B-4219-B971-95DFC2473B1A}" srcOrd="0" destOrd="0" presId="urn:microsoft.com/office/officeart/2005/8/layout/hProcess3"/>
    <dgm:cxn modelId="{0DD8FDCC-3E5B-4712-9AA8-09937786101C}" type="presParOf" srcId="{51AD57A9-BFB7-4B22-833C-701BC2FC2A54}" destId="{4092B007-792F-4828-986B-711B88D569C1}" srcOrd="1" destOrd="0" presId="urn:microsoft.com/office/officeart/2005/8/layout/hProcess3"/>
    <dgm:cxn modelId="{319A37D7-601B-498F-90F8-717ECBFC201D}" type="presParOf" srcId="{4092B007-792F-4828-986B-711B88D569C1}" destId="{F8C29F86-1894-41D8-8E5F-8D146E63EA27}" srcOrd="0" destOrd="0" presId="urn:microsoft.com/office/officeart/2005/8/layout/hProcess3"/>
    <dgm:cxn modelId="{F62E20DD-B2D0-4086-A5EF-C63F361F3AF7}" type="presParOf" srcId="{4092B007-792F-4828-986B-711B88D569C1}" destId="{CA161F22-A26A-4284-84BD-B6FBBFC04938}" srcOrd="1" destOrd="0" presId="urn:microsoft.com/office/officeart/2005/8/layout/hProcess3"/>
    <dgm:cxn modelId="{7AF14D67-D85B-48A8-AF2D-DCB56587D73B}" type="presParOf" srcId="{4092B007-792F-4828-986B-711B88D569C1}" destId="{8E0D7FDD-501E-4B9B-B053-5D0F9FC29F14}" srcOrd="2" destOrd="0" presId="urn:microsoft.com/office/officeart/2005/8/layout/hProcess3"/>
    <dgm:cxn modelId="{231BF98C-1389-46B9-B52A-FC8CF055E57F}" type="presParOf" srcId="{4092B007-792F-4828-986B-711B88D569C1}" destId="{F31D2512-CE3E-4975-852E-F2D38D5AC87E}" srcOrd="3" destOrd="0" presId="urn:microsoft.com/office/officeart/2005/8/layout/hProcess3"/>
    <dgm:cxn modelId="{FE72721A-4EA6-4B31-8DA8-576308AAF262}" type="presParOf" srcId="{51AD57A9-BFB7-4B22-833C-701BC2FC2A54}" destId="{4EF5E0EC-5DD6-4C73-822D-D53EA06096E3}" srcOrd="2" destOrd="0" presId="urn:microsoft.com/office/officeart/2005/8/layout/hProcess3"/>
    <dgm:cxn modelId="{CCFFE4DA-DE15-4E75-946C-EC536CF798FF}" type="presParOf" srcId="{51AD57A9-BFB7-4B22-833C-701BC2FC2A54}" destId="{0EA21249-04B5-4B5F-A6BB-21B2A111FB30}" srcOrd="3" destOrd="0" presId="urn:microsoft.com/office/officeart/2005/8/layout/hProcess3"/>
    <dgm:cxn modelId="{8C4F2145-3219-4FAA-AC70-AD163AC59C00}" type="presParOf" srcId="{0EA21249-04B5-4B5F-A6BB-21B2A111FB30}" destId="{0A294A22-DC31-4B6E-986D-AA5EADE33000}" srcOrd="0" destOrd="0" presId="urn:microsoft.com/office/officeart/2005/8/layout/hProcess3"/>
    <dgm:cxn modelId="{168ED155-C950-49FF-A1E6-FD018AD1919B}" type="presParOf" srcId="{0EA21249-04B5-4B5F-A6BB-21B2A111FB30}" destId="{C90FFABC-728E-4568-B810-3A659E7A8439}" srcOrd="1" destOrd="0" presId="urn:microsoft.com/office/officeart/2005/8/layout/hProcess3"/>
    <dgm:cxn modelId="{5866D047-00E4-44E5-81B6-5502F53FEFD0}" type="presParOf" srcId="{0EA21249-04B5-4B5F-A6BB-21B2A111FB30}" destId="{253D7A24-92C4-44CD-A53A-FB041107437D}" srcOrd="2" destOrd="0" presId="urn:microsoft.com/office/officeart/2005/8/layout/hProcess3"/>
    <dgm:cxn modelId="{962A0B01-79E3-4106-975F-4515EC5140D5}" type="presParOf" srcId="{0EA21249-04B5-4B5F-A6BB-21B2A111FB30}" destId="{EE481EEE-B7FF-4811-A037-D0C4EA878333}" srcOrd="3" destOrd="0" presId="urn:microsoft.com/office/officeart/2005/8/layout/hProcess3"/>
    <dgm:cxn modelId="{7E9AED11-4FCD-4A41-8C0F-3689D3CEA0D8}" type="presParOf" srcId="{51AD57A9-BFB7-4B22-833C-701BC2FC2A54}" destId="{4C654DA1-30F2-41FF-B1B2-8659D3C9A6C8}" srcOrd="4" destOrd="0" presId="urn:microsoft.com/office/officeart/2005/8/layout/hProcess3"/>
    <dgm:cxn modelId="{06D41ED1-C729-4857-B124-6F742C89EBE2}" type="presParOf" srcId="{51AD57A9-BFB7-4B22-833C-701BC2FC2A54}" destId="{F07D71CB-F288-4131-94AC-5AB6B3CCF3AC}" srcOrd="5" destOrd="0" presId="urn:microsoft.com/office/officeart/2005/8/layout/hProcess3"/>
    <dgm:cxn modelId="{0596EDE5-9CA7-4E45-AEBB-AAE4B412610F}" type="presParOf" srcId="{F07D71CB-F288-4131-94AC-5AB6B3CCF3AC}" destId="{871465C7-E7F1-4DB1-8BE9-DBBD38C50D57}" srcOrd="0" destOrd="0" presId="urn:microsoft.com/office/officeart/2005/8/layout/hProcess3"/>
    <dgm:cxn modelId="{AA980EB3-E526-4F1F-BC81-D55E6494318D}" type="presParOf" srcId="{F07D71CB-F288-4131-94AC-5AB6B3CCF3AC}" destId="{F75C9B8C-9661-4056-9BF0-7A2B8AAA98F3}" srcOrd="1" destOrd="0" presId="urn:microsoft.com/office/officeart/2005/8/layout/hProcess3"/>
    <dgm:cxn modelId="{2B3E2C83-4D67-44CE-B6A4-5787CFE7FB35}" type="presParOf" srcId="{F07D71CB-F288-4131-94AC-5AB6B3CCF3AC}" destId="{DDC45823-6D56-4566-8379-F22341D8A37F}" srcOrd="2" destOrd="0" presId="urn:microsoft.com/office/officeart/2005/8/layout/hProcess3"/>
    <dgm:cxn modelId="{25BB8709-37B1-473C-BDA6-80A1FFE222BE}" type="presParOf" srcId="{F07D71CB-F288-4131-94AC-5AB6B3CCF3AC}" destId="{CB276146-C18F-42EE-AA54-11775D1C419B}" srcOrd="3" destOrd="0" presId="urn:microsoft.com/office/officeart/2005/8/layout/hProcess3"/>
    <dgm:cxn modelId="{D9E80CD6-818E-401D-9424-04A513905AA7}" type="presParOf" srcId="{51AD57A9-BFB7-4B22-833C-701BC2FC2A54}" destId="{3DC9F617-6981-4939-AB69-77CE336A9EF5}" srcOrd="6" destOrd="0" presId="urn:microsoft.com/office/officeart/2005/8/layout/hProcess3"/>
    <dgm:cxn modelId="{F03F7C4B-50F6-4A54-A2CF-9F8D2FDDF7D4}" type="presParOf" srcId="{51AD57A9-BFB7-4B22-833C-701BC2FC2A54}" destId="{97F37F9E-E1FE-4A9A-8F5E-3EABC076D603}" srcOrd="7" destOrd="0" presId="urn:microsoft.com/office/officeart/2005/8/layout/hProcess3"/>
    <dgm:cxn modelId="{987AC2CD-4CBE-41D1-A232-1921418CA4D0}" type="presParOf" srcId="{51AD57A9-BFB7-4B22-833C-701BC2FC2A54}" destId="{3D9506BD-F3D6-4DBB-A6A4-D2514C549AB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B0E13E-897C-4732-83F1-AE58E697AA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64AF2A7-012F-4852-AAB1-890D87DC4B11}">
      <dgm:prSet phldrT="[Text]" custT="1"/>
      <dgm:spPr/>
      <dgm:t>
        <a:bodyPr/>
        <a:lstStyle/>
        <a:p>
          <a:r>
            <a:rPr lang="de-DE" sz="1800" b="0" dirty="0">
              <a:solidFill>
                <a:schemeClr val="tx1"/>
              </a:solidFill>
            </a:rPr>
            <a:t>Inventur</a:t>
          </a:r>
        </a:p>
      </dgm:t>
    </dgm:pt>
    <dgm:pt modelId="{AB3161FE-031E-461E-B5AE-CB3CBCC9A845}" type="parTrans" cxnId="{E93640B5-7D90-4A93-B11D-10031FB17DE6}">
      <dgm:prSet/>
      <dgm:spPr/>
      <dgm:t>
        <a:bodyPr/>
        <a:lstStyle/>
        <a:p>
          <a:endParaRPr lang="de-DE"/>
        </a:p>
      </dgm:t>
    </dgm:pt>
    <dgm:pt modelId="{42083C95-670F-4D3F-9DED-7293F80682AA}" type="sibTrans" cxnId="{E93640B5-7D90-4A93-B11D-10031FB17DE6}">
      <dgm:prSet/>
      <dgm:spPr/>
      <dgm:t>
        <a:bodyPr/>
        <a:lstStyle/>
        <a:p>
          <a:endParaRPr lang="de-DE"/>
        </a:p>
      </dgm:t>
    </dgm:pt>
    <dgm:pt modelId="{CF2C2765-6F93-40C9-BA7D-34E36315F625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SOLL/IST-Abgleich</a:t>
          </a:r>
        </a:p>
      </dgm:t>
    </dgm:pt>
    <dgm:pt modelId="{4C784F28-E5BD-4444-93FE-E58F9132DCC2}" type="parTrans" cxnId="{69159C73-ABF5-4490-B430-4B9BD17307FB}">
      <dgm:prSet/>
      <dgm:spPr/>
      <dgm:t>
        <a:bodyPr/>
        <a:lstStyle/>
        <a:p>
          <a:endParaRPr lang="de-DE"/>
        </a:p>
      </dgm:t>
    </dgm:pt>
    <dgm:pt modelId="{849D8E35-296F-49C6-9B66-D64DF655DBB0}" type="sibTrans" cxnId="{69159C73-ABF5-4490-B430-4B9BD17307FB}">
      <dgm:prSet/>
      <dgm:spPr/>
      <dgm:t>
        <a:bodyPr/>
        <a:lstStyle/>
        <a:p>
          <a:endParaRPr lang="de-DE"/>
        </a:p>
      </dgm:t>
    </dgm:pt>
    <dgm:pt modelId="{2D52194F-6479-4675-BA11-577604C91774}">
      <dgm:prSet phldrT="[Text]" custT="1"/>
      <dgm:spPr/>
      <dgm:t>
        <a:bodyPr/>
        <a:lstStyle/>
        <a:p>
          <a:r>
            <a:rPr lang="de-DE" sz="2000" b="1" dirty="0">
              <a:solidFill>
                <a:srgbClr val="FF0000"/>
              </a:solidFill>
            </a:rPr>
            <a:t>Planung</a:t>
          </a:r>
        </a:p>
      </dgm:t>
    </dgm:pt>
    <dgm:pt modelId="{6F0FBFC4-9BF5-4F25-BA76-029AA35A2F91}" type="parTrans" cxnId="{8FE5DC1C-29C0-40FC-8711-C554E6087981}">
      <dgm:prSet/>
      <dgm:spPr/>
      <dgm:t>
        <a:bodyPr/>
        <a:lstStyle/>
        <a:p>
          <a:endParaRPr lang="de-DE"/>
        </a:p>
      </dgm:t>
    </dgm:pt>
    <dgm:pt modelId="{D9645A3F-86AF-456E-8440-22DA60DCBD9C}" type="sibTrans" cxnId="{8FE5DC1C-29C0-40FC-8711-C554E6087981}">
      <dgm:prSet/>
      <dgm:spPr/>
      <dgm:t>
        <a:bodyPr/>
        <a:lstStyle/>
        <a:p>
          <a:endParaRPr lang="de-DE"/>
        </a:p>
      </dgm:t>
    </dgm:pt>
    <dgm:pt modelId="{11F3937A-6681-4C98-99A5-DC83B32A1362}" type="pres">
      <dgm:prSet presAssocID="{37B0E13E-897C-4732-83F1-AE58E697AAC2}" presName="Name0" presStyleCnt="0">
        <dgm:presLayoutVars>
          <dgm:dir/>
          <dgm:animLvl val="lvl"/>
          <dgm:resizeHandles val="exact"/>
        </dgm:presLayoutVars>
      </dgm:prSet>
      <dgm:spPr/>
    </dgm:pt>
    <dgm:pt modelId="{346EB651-0F26-427F-8304-391581C291DB}" type="pres">
      <dgm:prSet presAssocID="{37B0E13E-897C-4732-83F1-AE58E697AAC2}" presName="dummy" presStyleCnt="0"/>
      <dgm:spPr/>
    </dgm:pt>
    <dgm:pt modelId="{51AD57A9-BFB7-4B22-833C-701BC2FC2A54}" type="pres">
      <dgm:prSet presAssocID="{37B0E13E-897C-4732-83F1-AE58E697AAC2}" presName="linH" presStyleCnt="0"/>
      <dgm:spPr/>
    </dgm:pt>
    <dgm:pt modelId="{2101AE4D-211B-4219-B971-95DFC2473B1A}" type="pres">
      <dgm:prSet presAssocID="{37B0E13E-897C-4732-83F1-AE58E697AAC2}" presName="padding1" presStyleCnt="0"/>
      <dgm:spPr/>
    </dgm:pt>
    <dgm:pt modelId="{4092B007-792F-4828-986B-711B88D569C1}" type="pres">
      <dgm:prSet presAssocID="{964AF2A7-012F-4852-AAB1-890D87DC4B11}" presName="linV" presStyleCnt="0"/>
      <dgm:spPr/>
    </dgm:pt>
    <dgm:pt modelId="{F8C29F86-1894-41D8-8E5F-8D146E63EA27}" type="pres">
      <dgm:prSet presAssocID="{964AF2A7-012F-4852-AAB1-890D87DC4B11}" presName="spVertical1" presStyleCnt="0"/>
      <dgm:spPr/>
    </dgm:pt>
    <dgm:pt modelId="{CA161F22-A26A-4284-84BD-B6FBBFC04938}" type="pres">
      <dgm:prSet presAssocID="{964AF2A7-012F-4852-AAB1-890D87DC4B11}" presName="parTx" presStyleLbl="revTx" presStyleIdx="0" presStyleCnt="3" custLinFactNeighborX="679" custLinFactNeighborY="-48048">
        <dgm:presLayoutVars>
          <dgm:chMax val="0"/>
          <dgm:chPref val="0"/>
          <dgm:bulletEnabled val="1"/>
        </dgm:presLayoutVars>
      </dgm:prSet>
      <dgm:spPr/>
    </dgm:pt>
    <dgm:pt modelId="{8E0D7FDD-501E-4B9B-B053-5D0F9FC29F14}" type="pres">
      <dgm:prSet presAssocID="{964AF2A7-012F-4852-AAB1-890D87DC4B11}" presName="spVertical2" presStyleCnt="0"/>
      <dgm:spPr/>
    </dgm:pt>
    <dgm:pt modelId="{F31D2512-CE3E-4975-852E-F2D38D5AC87E}" type="pres">
      <dgm:prSet presAssocID="{964AF2A7-012F-4852-AAB1-890D87DC4B11}" presName="spVertical3" presStyleCnt="0"/>
      <dgm:spPr/>
    </dgm:pt>
    <dgm:pt modelId="{4EF5E0EC-5DD6-4C73-822D-D53EA06096E3}" type="pres">
      <dgm:prSet presAssocID="{42083C95-670F-4D3F-9DED-7293F80682AA}" presName="space" presStyleCnt="0"/>
      <dgm:spPr/>
    </dgm:pt>
    <dgm:pt modelId="{0EA21249-04B5-4B5F-A6BB-21B2A111FB30}" type="pres">
      <dgm:prSet presAssocID="{CF2C2765-6F93-40C9-BA7D-34E36315F625}" presName="linV" presStyleCnt="0"/>
      <dgm:spPr/>
    </dgm:pt>
    <dgm:pt modelId="{0A294A22-DC31-4B6E-986D-AA5EADE33000}" type="pres">
      <dgm:prSet presAssocID="{CF2C2765-6F93-40C9-BA7D-34E36315F625}" presName="spVertical1" presStyleCnt="0"/>
      <dgm:spPr/>
    </dgm:pt>
    <dgm:pt modelId="{C90FFABC-728E-4568-B810-3A659E7A8439}" type="pres">
      <dgm:prSet presAssocID="{CF2C2765-6F93-40C9-BA7D-34E36315F625}" presName="parTx" presStyleLbl="revTx" presStyleIdx="1" presStyleCnt="3" custLinFactNeighborX="-3429" custLinFactNeighborY="-34638">
        <dgm:presLayoutVars>
          <dgm:chMax val="0"/>
          <dgm:chPref val="0"/>
          <dgm:bulletEnabled val="1"/>
        </dgm:presLayoutVars>
      </dgm:prSet>
      <dgm:spPr/>
    </dgm:pt>
    <dgm:pt modelId="{253D7A24-92C4-44CD-A53A-FB041107437D}" type="pres">
      <dgm:prSet presAssocID="{CF2C2765-6F93-40C9-BA7D-34E36315F625}" presName="spVertical2" presStyleCnt="0"/>
      <dgm:spPr/>
    </dgm:pt>
    <dgm:pt modelId="{EE481EEE-B7FF-4811-A037-D0C4EA878333}" type="pres">
      <dgm:prSet presAssocID="{CF2C2765-6F93-40C9-BA7D-34E36315F625}" presName="spVertical3" presStyleCnt="0"/>
      <dgm:spPr/>
    </dgm:pt>
    <dgm:pt modelId="{4C654DA1-30F2-41FF-B1B2-8659D3C9A6C8}" type="pres">
      <dgm:prSet presAssocID="{849D8E35-296F-49C6-9B66-D64DF655DBB0}" presName="space" presStyleCnt="0"/>
      <dgm:spPr/>
    </dgm:pt>
    <dgm:pt modelId="{F07D71CB-F288-4131-94AC-5AB6B3CCF3AC}" type="pres">
      <dgm:prSet presAssocID="{2D52194F-6479-4675-BA11-577604C91774}" presName="linV" presStyleCnt="0"/>
      <dgm:spPr/>
    </dgm:pt>
    <dgm:pt modelId="{871465C7-E7F1-4DB1-8BE9-DBBD38C50D57}" type="pres">
      <dgm:prSet presAssocID="{2D52194F-6479-4675-BA11-577604C91774}" presName="spVertical1" presStyleCnt="0"/>
      <dgm:spPr/>
    </dgm:pt>
    <dgm:pt modelId="{F75C9B8C-9661-4056-9BF0-7A2B8AAA98F3}" type="pres">
      <dgm:prSet presAssocID="{2D52194F-6479-4675-BA11-577604C91774}" presName="parTx" presStyleLbl="revTx" presStyleIdx="2" presStyleCnt="3" custLinFactNeighborX="1455" custLinFactNeighborY="-46167">
        <dgm:presLayoutVars>
          <dgm:chMax val="0"/>
          <dgm:chPref val="0"/>
          <dgm:bulletEnabled val="1"/>
        </dgm:presLayoutVars>
      </dgm:prSet>
      <dgm:spPr/>
    </dgm:pt>
    <dgm:pt modelId="{DDC45823-6D56-4566-8379-F22341D8A37F}" type="pres">
      <dgm:prSet presAssocID="{2D52194F-6479-4675-BA11-577604C91774}" presName="spVertical2" presStyleCnt="0"/>
      <dgm:spPr/>
    </dgm:pt>
    <dgm:pt modelId="{CB276146-C18F-42EE-AA54-11775D1C419B}" type="pres">
      <dgm:prSet presAssocID="{2D52194F-6479-4675-BA11-577604C91774}" presName="spVertical3" presStyleCnt="0"/>
      <dgm:spPr/>
    </dgm:pt>
    <dgm:pt modelId="{3DC9F617-6981-4939-AB69-77CE336A9EF5}" type="pres">
      <dgm:prSet presAssocID="{37B0E13E-897C-4732-83F1-AE58E697AAC2}" presName="padding2" presStyleCnt="0"/>
      <dgm:spPr/>
    </dgm:pt>
    <dgm:pt modelId="{97F37F9E-E1FE-4A9A-8F5E-3EABC076D603}" type="pres">
      <dgm:prSet presAssocID="{37B0E13E-897C-4732-83F1-AE58E697AAC2}" presName="negArrow" presStyleCnt="0"/>
      <dgm:spPr/>
    </dgm:pt>
    <dgm:pt modelId="{3D9506BD-F3D6-4DBB-A6A4-D2514C549ABA}" type="pres">
      <dgm:prSet presAssocID="{37B0E13E-897C-4732-83F1-AE58E697AAC2}" presName="backgroundArrow" presStyleLbl="node1" presStyleIdx="0" presStyleCnt="1" custLinFactNeighborY="-8556"/>
      <dgm:spPr>
        <a:solidFill>
          <a:srgbClr val="97D777"/>
        </a:solidFill>
      </dgm:spPr>
    </dgm:pt>
  </dgm:ptLst>
  <dgm:cxnLst>
    <dgm:cxn modelId="{8FE5DC1C-29C0-40FC-8711-C554E6087981}" srcId="{37B0E13E-897C-4732-83F1-AE58E697AAC2}" destId="{2D52194F-6479-4675-BA11-577604C91774}" srcOrd="2" destOrd="0" parTransId="{6F0FBFC4-9BF5-4F25-BA76-029AA35A2F91}" sibTransId="{D9645A3F-86AF-456E-8440-22DA60DCBD9C}"/>
    <dgm:cxn modelId="{3FDD866E-8B34-4E8A-B9B5-52391880DC33}" type="presOf" srcId="{2D52194F-6479-4675-BA11-577604C91774}" destId="{F75C9B8C-9661-4056-9BF0-7A2B8AAA98F3}" srcOrd="0" destOrd="0" presId="urn:microsoft.com/office/officeart/2005/8/layout/hProcess3"/>
    <dgm:cxn modelId="{69159C73-ABF5-4490-B430-4B9BD17307FB}" srcId="{37B0E13E-897C-4732-83F1-AE58E697AAC2}" destId="{CF2C2765-6F93-40C9-BA7D-34E36315F625}" srcOrd="1" destOrd="0" parTransId="{4C784F28-E5BD-4444-93FE-E58F9132DCC2}" sibTransId="{849D8E35-296F-49C6-9B66-D64DF655DBB0}"/>
    <dgm:cxn modelId="{0F66E184-7716-4C2F-AA8D-64101329B3D6}" type="presOf" srcId="{964AF2A7-012F-4852-AAB1-890D87DC4B11}" destId="{CA161F22-A26A-4284-84BD-B6FBBFC04938}" srcOrd="0" destOrd="0" presId="urn:microsoft.com/office/officeart/2005/8/layout/hProcess3"/>
    <dgm:cxn modelId="{599FA9AB-C388-438D-A6F7-CC25C44EEC87}" type="presOf" srcId="{CF2C2765-6F93-40C9-BA7D-34E36315F625}" destId="{C90FFABC-728E-4568-B810-3A659E7A8439}" srcOrd="0" destOrd="0" presId="urn:microsoft.com/office/officeart/2005/8/layout/hProcess3"/>
    <dgm:cxn modelId="{E93640B5-7D90-4A93-B11D-10031FB17DE6}" srcId="{37B0E13E-897C-4732-83F1-AE58E697AAC2}" destId="{964AF2A7-012F-4852-AAB1-890D87DC4B11}" srcOrd="0" destOrd="0" parTransId="{AB3161FE-031E-461E-B5AE-CB3CBCC9A845}" sibTransId="{42083C95-670F-4D3F-9DED-7293F80682AA}"/>
    <dgm:cxn modelId="{B92069CF-7B35-437D-9B48-B40A9F96BFEB}" type="presOf" srcId="{37B0E13E-897C-4732-83F1-AE58E697AAC2}" destId="{11F3937A-6681-4C98-99A5-DC83B32A1362}" srcOrd="0" destOrd="0" presId="urn:microsoft.com/office/officeart/2005/8/layout/hProcess3"/>
    <dgm:cxn modelId="{DADA8467-8A3C-4DB7-8772-0F812530475D}" type="presParOf" srcId="{11F3937A-6681-4C98-99A5-DC83B32A1362}" destId="{346EB651-0F26-427F-8304-391581C291DB}" srcOrd="0" destOrd="0" presId="urn:microsoft.com/office/officeart/2005/8/layout/hProcess3"/>
    <dgm:cxn modelId="{B9405210-9850-453F-9BFE-47661E2D5953}" type="presParOf" srcId="{11F3937A-6681-4C98-99A5-DC83B32A1362}" destId="{51AD57A9-BFB7-4B22-833C-701BC2FC2A54}" srcOrd="1" destOrd="0" presId="urn:microsoft.com/office/officeart/2005/8/layout/hProcess3"/>
    <dgm:cxn modelId="{74B61A06-D62D-457F-8344-6AEAD717EC1D}" type="presParOf" srcId="{51AD57A9-BFB7-4B22-833C-701BC2FC2A54}" destId="{2101AE4D-211B-4219-B971-95DFC2473B1A}" srcOrd="0" destOrd="0" presId="urn:microsoft.com/office/officeart/2005/8/layout/hProcess3"/>
    <dgm:cxn modelId="{0DD8FDCC-3E5B-4712-9AA8-09937786101C}" type="presParOf" srcId="{51AD57A9-BFB7-4B22-833C-701BC2FC2A54}" destId="{4092B007-792F-4828-986B-711B88D569C1}" srcOrd="1" destOrd="0" presId="urn:microsoft.com/office/officeart/2005/8/layout/hProcess3"/>
    <dgm:cxn modelId="{319A37D7-601B-498F-90F8-717ECBFC201D}" type="presParOf" srcId="{4092B007-792F-4828-986B-711B88D569C1}" destId="{F8C29F86-1894-41D8-8E5F-8D146E63EA27}" srcOrd="0" destOrd="0" presId="urn:microsoft.com/office/officeart/2005/8/layout/hProcess3"/>
    <dgm:cxn modelId="{F62E20DD-B2D0-4086-A5EF-C63F361F3AF7}" type="presParOf" srcId="{4092B007-792F-4828-986B-711B88D569C1}" destId="{CA161F22-A26A-4284-84BD-B6FBBFC04938}" srcOrd="1" destOrd="0" presId="urn:microsoft.com/office/officeart/2005/8/layout/hProcess3"/>
    <dgm:cxn modelId="{7AF14D67-D85B-48A8-AF2D-DCB56587D73B}" type="presParOf" srcId="{4092B007-792F-4828-986B-711B88D569C1}" destId="{8E0D7FDD-501E-4B9B-B053-5D0F9FC29F14}" srcOrd="2" destOrd="0" presId="urn:microsoft.com/office/officeart/2005/8/layout/hProcess3"/>
    <dgm:cxn modelId="{231BF98C-1389-46B9-B52A-FC8CF055E57F}" type="presParOf" srcId="{4092B007-792F-4828-986B-711B88D569C1}" destId="{F31D2512-CE3E-4975-852E-F2D38D5AC87E}" srcOrd="3" destOrd="0" presId="urn:microsoft.com/office/officeart/2005/8/layout/hProcess3"/>
    <dgm:cxn modelId="{FE72721A-4EA6-4B31-8DA8-576308AAF262}" type="presParOf" srcId="{51AD57A9-BFB7-4B22-833C-701BC2FC2A54}" destId="{4EF5E0EC-5DD6-4C73-822D-D53EA06096E3}" srcOrd="2" destOrd="0" presId="urn:microsoft.com/office/officeart/2005/8/layout/hProcess3"/>
    <dgm:cxn modelId="{CCFFE4DA-DE15-4E75-946C-EC536CF798FF}" type="presParOf" srcId="{51AD57A9-BFB7-4B22-833C-701BC2FC2A54}" destId="{0EA21249-04B5-4B5F-A6BB-21B2A111FB30}" srcOrd="3" destOrd="0" presId="urn:microsoft.com/office/officeart/2005/8/layout/hProcess3"/>
    <dgm:cxn modelId="{8C4F2145-3219-4FAA-AC70-AD163AC59C00}" type="presParOf" srcId="{0EA21249-04B5-4B5F-A6BB-21B2A111FB30}" destId="{0A294A22-DC31-4B6E-986D-AA5EADE33000}" srcOrd="0" destOrd="0" presId="urn:microsoft.com/office/officeart/2005/8/layout/hProcess3"/>
    <dgm:cxn modelId="{168ED155-C950-49FF-A1E6-FD018AD1919B}" type="presParOf" srcId="{0EA21249-04B5-4B5F-A6BB-21B2A111FB30}" destId="{C90FFABC-728E-4568-B810-3A659E7A8439}" srcOrd="1" destOrd="0" presId="urn:microsoft.com/office/officeart/2005/8/layout/hProcess3"/>
    <dgm:cxn modelId="{5866D047-00E4-44E5-81B6-5502F53FEFD0}" type="presParOf" srcId="{0EA21249-04B5-4B5F-A6BB-21B2A111FB30}" destId="{253D7A24-92C4-44CD-A53A-FB041107437D}" srcOrd="2" destOrd="0" presId="urn:microsoft.com/office/officeart/2005/8/layout/hProcess3"/>
    <dgm:cxn modelId="{962A0B01-79E3-4106-975F-4515EC5140D5}" type="presParOf" srcId="{0EA21249-04B5-4B5F-A6BB-21B2A111FB30}" destId="{EE481EEE-B7FF-4811-A037-D0C4EA878333}" srcOrd="3" destOrd="0" presId="urn:microsoft.com/office/officeart/2005/8/layout/hProcess3"/>
    <dgm:cxn modelId="{7E9AED11-4FCD-4A41-8C0F-3689D3CEA0D8}" type="presParOf" srcId="{51AD57A9-BFB7-4B22-833C-701BC2FC2A54}" destId="{4C654DA1-30F2-41FF-B1B2-8659D3C9A6C8}" srcOrd="4" destOrd="0" presId="urn:microsoft.com/office/officeart/2005/8/layout/hProcess3"/>
    <dgm:cxn modelId="{06D41ED1-C729-4857-B124-6F742C89EBE2}" type="presParOf" srcId="{51AD57A9-BFB7-4B22-833C-701BC2FC2A54}" destId="{F07D71CB-F288-4131-94AC-5AB6B3CCF3AC}" srcOrd="5" destOrd="0" presId="urn:microsoft.com/office/officeart/2005/8/layout/hProcess3"/>
    <dgm:cxn modelId="{0596EDE5-9CA7-4E45-AEBB-AAE4B412610F}" type="presParOf" srcId="{F07D71CB-F288-4131-94AC-5AB6B3CCF3AC}" destId="{871465C7-E7F1-4DB1-8BE9-DBBD38C50D57}" srcOrd="0" destOrd="0" presId="urn:microsoft.com/office/officeart/2005/8/layout/hProcess3"/>
    <dgm:cxn modelId="{AA980EB3-E526-4F1F-BC81-D55E6494318D}" type="presParOf" srcId="{F07D71CB-F288-4131-94AC-5AB6B3CCF3AC}" destId="{F75C9B8C-9661-4056-9BF0-7A2B8AAA98F3}" srcOrd="1" destOrd="0" presId="urn:microsoft.com/office/officeart/2005/8/layout/hProcess3"/>
    <dgm:cxn modelId="{2B3E2C83-4D67-44CE-B6A4-5787CFE7FB35}" type="presParOf" srcId="{F07D71CB-F288-4131-94AC-5AB6B3CCF3AC}" destId="{DDC45823-6D56-4566-8379-F22341D8A37F}" srcOrd="2" destOrd="0" presId="urn:microsoft.com/office/officeart/2005/8/layout/hProcess3"/>
    <dgm:cxn modelId="{25BB8709-37B1-473C-BDA6-80A1FFE222BE}" type="presParOf" srcId="{F07D71CB-F288-4131-94AC-5AB6B3CCF3AC}" destId="{CB276146-C18F-42EE-AA54-11775D1C419B}" srcOrd="3" destOrd="0" presId="urn:microsoft.com/office/officeart/2005/8/layout/hProcess3"/>
    <dgm:cxn modelId="{D9E80CD6-818E-401D-9424-04A513905AA7}" type="presParOf" srcId="{51AD57A9-BFB7-4B22-833C-701BC2FC2A54}" destId="{3DC9F617-6981-4939-AB69-77CE336A9EF5}" srcOrd="6" destOrd="0" presId="urn:microsoft.com/office/officeart/2005/8/layout/hProcess3"/>
    <dgm:cxn modelId="{F03F7C4B-50F6-4A54-A2CF-9F8D2FDDF7D4}" type="presParOf" srcId="{51AD57A9-BFB7-4B22-833C-701BC2FC2A54}" destId="{97F37F9E-E1FE-4A9A-8F5E-3EABC076D603}" srcOrd="7" destOrd="0" presId="urn:microsoft.com/office/officeart/2005/8/layout/hProcess3"/>
    <dgm:cxn modelId="{987AC2CD-4CBE-41D1-A232-1921418CA4D0}" type="presParOf" srcId="{51AD57A9-BFB7-4B22-833C-701BC2FC2A54}" destId="{3D9506BD-F3D6-4DBB-A6A4-D2514C549AB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77B3F-9202-4E57-BA98-7BBEE5D2BF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7F79FF5-4D80-450D-BF2F-5C877274E550}">
      <dgm:prSet phldrT="[Text]" custT="1"/>
      <dgm:spPr/>
      <dgm:t>
        <a:bodyPr/>
        <a:lstStyle/>
        <a:p>
          <a:r>
            <a:rPr lang="de-DE" sz="1600" dirty="0"/>
            <a:t>Anpassung von</a:t>
          </a:r>
        </a:p>
      </dgm:t>
    </dgm:pt>
    <dgm:pt modelId="{B9A8A825-F1AE-4622-9B1D-71D868CBBE19}" type="parTrans" cxnId="{3A0A17BB-86F1-423F-A04B-B2D5FE5B5E84}">
      <dgm:prSet/>
      <dgm:spPr/>
      <dgm:t>
        <a:bodyPr/>
        <a:lstStyle/>
        <a:p>
          <a:endParaRPr lang="de-DE" sz="1600"/>
        </a:p>
      </dgm:t>
    </dgm:pt>
    <dgm:pt modelId="{444FB07D-EFCD-4696-9588-7BE19ED4F089}" type="sibTrans" cxnId="{3A0A17BB-86F1-423F-A04B-B2D5FE5B5E84}">
      <dgm:prSet/>
      <dgm:spPr/>
      <dgm:t>
        <a:bodyPr/>
        <a:lstStyle/>
        <a:p>
          <a:endParaRPr lang="de-DE" sz="1600"/>
        </a:p>
      </dgm:t>
    </dgm:pt>
    <dgm:pt modelId="{5FE28B97-2CD4-4C59-9EAA-D7839CC88629}">
      <dgm:prSet phldrT="[Text]" custT="1"/>
      <dgm:spPr/>
      <dgm:t>
        <a:bodyPr/>
        <a:lstStyle/>
        <a:p>
          <a:r>
            <a:rPr lang="de-DE" sz="1600" dirty="0"/>
            <a:t>Planung</a:t>
          </a:r>
        </a:p>
      </dgm:t>
    </dgm:pt>
    <dgm:pt modelId="{1EA5E8C7-22C6-4135-84D2-9D72B44D3D29}" type="parTrans" cxnId="{0CF4E5F2-9FF9-4517-B2ED-E374D0F86401}">
      <dgm:prSet/>
      <dgm:spPr/>
      <dgm:t>
        <a:bodyPr/>
        <a:lstStyle/>
        <a:p>
          <a:endParaRPr lang="de-DE" sz="1600"/>
        </a:p>
      </dgm:t>
    </dgm:pt>
    <dgm:pt modelId="{62B80330-3E28-4876-96BE-E3505B2CB6CF}" type="sibTrans" cxnId="{0CF4E5F2-9FF9-4517-B2ED-E374D0F86401}">
      <dgm:prSet/>
      <dgm:spPr/>
      <dgm:t>
        <a:bodyPr/>
        <a:lstStyle/>
        <a:p>
          <a:endParaRPr lang="de-DE" sz="1600"/>
        </a:p>
      </dgm:t>
    </dgm:pt>
    <dgm:pt modelId="{A4C5B2AB-F31F-49C8-98AE-8348515B50AA}">
      <dgm:prSet phldrT="[Text]" custT="1"/>
      <dgm:spPr/>
      <dgm:t>
        <a:bodyPr/>
        <a:lstStyle/>
        <a:p>
          <a:pPr algn="l"/>
          <a:r>
            <a:rPr lang="de-DE" sz="1600" dirty="0"/>
            <a:t>Vorgehen</a:t>
          </a:r>
        </a:p>
      </dgm:t>
    </dgm:pt>
    <dgm:pt modelId="{DBE410FA-85A7-4264-95C3-DF3B4C25F3BD}" type="sibTrans" cxnId="{CCFF186A-8FCD-46FE-95AA-B07518EFC4AA}">
      <dgm:prSet/>
      <dgm:spPr/>
      <dgm:t>
        <a:bodyPr/>
        <a:lstStyle/>
        <a:p>
          <a:endParaRPr lang="de-DE" sz="1600"/>
        </a:p>
      </dgm:t>
    </dgm:pt>
    <dgm:pt modelId="{D9E23758-D060-4E09-BD4E-48E9DE72A151}" type="parTrans" cxnId="{CCFF186A-8FCD-46FE-95AA-B07518EFC4AA}">
      <dgm:prSet/>
      <dgm:spPr/>
      <dgm:t>
        <a:bodyPr/>
        <a:lstStyle/>
        <a:p>
          <a:endParaRPr lang="de-DE" sz="1600"/>
        </a:p>
      </dgm:t>
    </dgm:pt>
    <dgm:pt modelId="{673281AF-48C8-4561-B15C-FB1B092E1368}">
      <dgm:prSet phldrT="[Text]" custT="1"/>
      <dgm:spPr/>
      <dgm:t>
        <a:bodyPr/>
        <a:lstStyle/>
        <a:p>
          <a:r>
            <a:rPr lang="de-DE" sz="1600" dirty="0"/>
            <a:t>Zustandsdaten</a:t>
          </a:r>
        </a:p>
      </dgm:t>
    </dgm:pt>
    <dgm:pt modelId="{E451521A-3932-47B5-A8E0-AEC5B6418DF0}" type="parTrans" cxnId="{E5E643CA-4375-4456-908B-FF170E146901}">
      <dgm:prSet/>
      <dgm:spPr/>
      <dgm:t>
        <a:bodyPr/>
        <a:lstStyle/>
        <a:p>
          <a:endParaRPr lang="de-DE"/>
        </a:p>
      </dgm:t>
    </dgm:pt>
    <dgm:pt modelId="{14369A6A-78FE-429B-BB16-5B7FB15F8C26}" type="sibTrans" cxnId="{E5E643CA-4375-4456-908B-FF170E146901}">
      <dgm:prSet/>
      <dgm:spPr/>
      <dgm:t>
        <a:bodyPr/>
        <a:lstStyle/>
        <a:p>
          <a:endParaRPr lang="de-DE"/>
        </a:p>
      </dgm:t>
    </dgm:pt>
    <dgm:pt modelId="{CB3EEC2A-2D94-4390-8EA9-88977EC9E355}">
      <dgm:prSet phldrT="[Text]" custT="1"/>
      <dgm:spPr/>
      <dgm:t>
        <a:bodyPr/>
        <a:lstStyle/>
        <a:p>
          <a:r>
            <a:rPr lang="de-DE" sz="1600" dirty="0"/>
            <a:t>Waldeinteilung</a:t>
          </a:r>
        </a:p>
      </dgm:t>
    </dgm:pt>
    <dgm:pt modelId="{6356241A-4D94-47B8-A747-D4A53179D762}" type="parTrans" cxnId="{D06EFF5A-7EDD-4CDD-8729-553DFB725183}">
      <dgm:prSet/>
      <dgm:spPr/>
    </dgm:pt>
    <dgm:pt modelId="{F9930DFB-8A7D-498E-B2EF-5B3CBDA9F7DE}" type="sibTrans" cxnId="{D06EFF5A-7EDD-4CDD-8729-553DFB725183}">
      <dgm:prSet/>
      <dgm:spPr/>
    </dgm:pt>
    <dgm:pt modelId="{6EB7AEDD-9072-4B4D-84EA-09FD52B34969}">
      <dgm:prSet phldrT="[Text]" custT="1"/>
      <dgm:spPr/>
      <dgm:t>
        <a:bodyPr/>
        <a:lstStyle/>
        <a:p>
          <a:r>
            <a:rPr lang="de-DE" sz="1600" dirty="0"/>
            <a:t>Nutzung</a:t>
          </a:r>
        </a:p>
      </dgm:t>
    </dgm:pt>
    <dgm:pt modelId="{29DA4BD7-3B8B-4059-B3E0-100027588137}" type="parTrans" cxnId="{E5044E95-59BE-4307-8075-5B97FD585092}">
      <dgm:prSet/>
      <dgm:spPr/>
    </dgm:pt>
    <dgm:pt modelId="{893A0E91-9A41-4D94-958B-CD0A07E114F0}" type="sibTrans" cxnId="{E5044E95-59BE-4307-8075-5B97FD585092}">
      <dgm:prSet/>
      <dgm:spPr/>
    </dgm:pt>
    <dgm:pt modelId="{9AA078F4-87BD-46FF-B651-778531B7AB32}">
      <dgm:prSet phldrT="[Text]" custT="1"/>
      <dgm:spPr/>
      <dgm:t>
        <a:bodyPr/>
        <a:lstStyle/>
        <a:p>
          <a:r>
            <a:rPr lang="de-DE" sz="1600" dirty="0"/>
            <a:t>Verjüngung</a:t>
          </a:r>
        </a:p>
      </dgm:t>
    </dgm:pt>
    <dgm:pt modelId="{6A21D909-F837-4177-9D69-3FC92D0248F0}" type="parTrans" cxnId="{261C7F7D-76FD-4E9F-89AC-F257DFE6C7E5}">
      <dgm:prSet/>
      <dgm:spPr/>
    </dgm:pt>
    <dgm:pt modelId="{79F8CBA1-30C3-47DA-9225-C5DABD62DCA2}" type="sibTrans" cxnId="{261C7F7D-76FD-4E9F-89AC-F257DFE6C7E5}">
      <dgm:prSet/>
      <dgm:spPr/>
    </dgm:pt>
    <dgm:pt modelId="{94D9D0C5-5635-4CA1-BC5B-4D4FFD71775C}" type="pres">
      <dgm:prSet presAssocID="{DD077B3F-9202-4E57-BA98-7BBEE5D2BF35}" presName="Name0" presStyleCnt="0">
        <dgm:presLayoutVars>
          <dgm:dir/>
          <dgm:animLvl val="lvl"/>
          <dgm:resizeHandles val="exact"/>
        </dgm:presLayoutVars>
      </dgm:prSet>
      <dgm:spPr/>
    </dgm:pt>
    <dgm:pt modelId="{14C50AC1-E898-42A7-B99C-C04BD2318C48}" type="pres">
      <dgm:prSet presAssocID="{A4C5B2AB-F31F-49C8-98AE-8348515B50AA}" presName="composite" presStyleCnt="0"/>
      <dgm:spPr/>
    </dgm:pt>
    <dgm:pt modelId="{B791959F-EDF0-401E-A919-96ED69FDD46B}" type="pres">
      <dgm:prSet presAssocID="{A4C5B2AB-F31F-49C8-98AE-8348515B50A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63A7AA6-621B-4053-9EF0-BA60A5B3A504}" type="pres">
      <dgm:prSet presAssocID="{A4C5B2AB-F31F-49C8-98AE-8348515B50AA}" presName="desTx" presStyleLbl="alignAccFollowNode1" presStyleIdx="0" presStyleCnt="1" custScaleY="112234">
        <dgm:presLayoutVars>
          <dgm:bulletEnabled val="1"/>
        </dgm:presLayoutVars>
      </dgm:prSet>
      <dgm:spPr/>
    </dgm:pt>
  </dgm:ptLst>
  <dgm:cxnLst>
    <dgm:cxn modelId="{CA026B08-91D3-442B-9F0B-8A7D5611310C}" type="presOf" srcId="{DD077B3F-9202-4E57-BA98-7BBEE5D2BF35}" destId="{94D9D0C5-5635-4CA1-BC5B-4D4FFD71775C}" srcOrd="0" destOrd="0" presId="urn:microsoft.com/office/officeart/2005/8/layout/hList1"/>
    <dgm:cxn modelId="{ABFF855D-4A38-4E30-91D8-6889D32B90E2}" type="presOf" srcId="{A7F79FF5-4D80-450D-BF2F-5C877274E550}" destId="{463A7AA6-621B-4053-9EF0-BA60A5B3A504}" srcOrd="0" destOrd="0" presId="urn:microsoft.com/office/officeart/2005/8/layout/hList1"/>
    <dgm:cxn modelId="{DB865741-6A14-491B-8D90-921DF72DE443}" type="presOf" srcId="{5FE28B97-2CD4-4C59-9EAA-D7839CC88629}" destId="{463A7AA6-621B-4053-9EF0-BA60A5B3A504}" srcOrd="0" destOrd="3" presId="urn:microsoft.com/office/officeart/2005/8/layout/hList1"/>
    <dgm:cxn modelId="{3AF0BE64-77AE-436B-B06A-800174E33F4F}" type="presOf" srcId="{6EB7AEDD-9072-4B4D-84EA-09FD52B34969}" destId="{463A7AA6-621B-4053-9EF0-BA60A5B3A504}" srcOrd="0" destOrd="4" presId="urn:microsoft.com/office/officeart/2005/8/layout/hList1"/>
    <dgm:cxn modelId="{CCFF186A-8FCD-46FE-95AA-B07518EFC4AA}" srcId="{DD077B3F-9202-4E57-BA98-7BBEE5D2BF35}" destId="{A4C5B2AB-F31F-49C8-98AE-8348515B50AA}" srcOrd="0" destOrd="0" parTransId="{D9E23758-D060-4E09-BD4E-48E9DE72A151}" sibTransId="{DBE410FA-85A7-4264-95C3-DF3B4C25F3BD}"/>
    <dgm:cxn modelId="{FA7D8D74-344E-4472-B604-7C82D30DC930}" type="presOf" srcId="{673281AF-48C8-4561-B15C-FB1B092E1368}" destId="{463A7AA6-621B-4053-9EF0-BA60A5B3A504}" srcOrd="0" destOrd="2" presId="urn:microsoft.com/office/officeart/2005/8/layout/hList1"/>
    <dgm:cxn modelId="{7A01E379-5ED7-4FD6-84B3-CD630DB180BD}" type="presOf" srcId="{A4C5B2AB-F31F-49C8-98AE-8348515B50AA}" destId="{B791959F-EDF0-401E-A919-96ED69FDD46B}" srcOrd="0" destOrd="0" presId="urn:microsoft.com/office/officeart/2005/8/layout/hList1"/>
    <dgm:cxn modelId="{D06EFF5A-7EDD-4CDD-8729-553DFB725183}" srcId="{A7F79FF5-4D80-450D-BF2F-5C877274E550}" destId="{CB3EEC2A-2D94-4390-8EA9-88977EC9E355}" srcOrd="0" destOrd="0" parTransId="{6356241A-4D94-47B8-A747-D4A53179D762}" sibTransId="{F9930DFB-8A7D-498E-B2EF-5B3CBDA9F7DE}"/>
    <dgm:cxn modelId="{261C7F7D-76FD-4E9F-89AC-F257DFE6C7E5}" srcId="{5FE28B97-2CD4-4C59-9EAA-D7839CC88629}" destId="{9AA078F4-87BD-46FF-B651-778531B7AB32}" srcOrd="1" destOrd="0" parTransId="{6A21D909-F837-4177-9D69-3FC92D0248F0}" sibTransId="{79F8CBA1-30C3-47DA-9225-C5DABD62DCA2}"/>
    <dgm:cxn modelId="{E5044E95-59BE-4307-8075-5B97FD585092}" srcId="{5FE28B97-2CD4-4C59-9EAA-D7839CC88629}" destId="{6EB7AEDD-9072-4B4D-84EA-09FD52B34969}" srcOrd="0" destOrd="0" parTransId="{29DA4BD7-3B8B-4059-B3E0-100027588137}" sibTransId="{893A0E91-9A41-4D94-958B-CD0A07E114F0}"/>
    <dgm:cxn modelId="{3A0A17BB-86F1-423F-A04B-B2D5FE5B5E84}" srcId="{A4C5B2AB-F31F-49C8-98AE-8348515B50AA}" destId="{A7F79FF5-4D80-450D-BF2F-5C877274E550}" srcOrd="0" destOrd="0" parTransId="{B9A8A825-F1AE-4622-9B1D-71D868CBBE19}" sibTransId="{444FB07D-EFCD-4696-9588-7BE19ED4F089}"/>
    <dgm:cxn modelId="{E5E643CA-4375-4456-908B-FF170E146901}" srcId="{A7F79FF5-4D80-450D-BF2F-5C877274E550}" destId="{673281AF-48C8-4561-B15C-FB1B092E1368}" srcOrd="1" destOrd="0" parTransId="{E451521A-3932-47B5-A8E0-AEC5B6418DF0}" sibTransId="{14369A6A-78FE-429B-BB16-5B7FB15F8C26}"/>
    <dgm:cxn modelId="{EF4F74EA-7537-42FE-8991-DE1729A6D981}" type="presOf" srcId="{9AA078F4-87BD-46FF-B651-778531B7AB32}" destId="{463A7AA6-621B-4053-9EF0-BA60A5B3A504}" srcOrd="0" destOrd="5" presId="urn:microsoft.com/office/officeart/2005/8/layout/hList1"/>
    <dgm:cxn modelId="{0CF4E5F2-9FF9-4517-B2ED-E374D0F86401}" srcId="{A4C5B2AB-F31F-49C8-98AE-8348515B50AA}" destId="{5FE28B97-2CD4-4C59-9EAA-D7839CC88629}" srcOrd="1" destOrd="0" parTransId="{1EA5E8C7-22C6-4135-84D2-9D72B44D3D29}" sibTransId="{62B80330-3E28-4876-96BE-E3505B2CB6CF}"/>
    <dgm:cxn modelId="{67CE70F3-FB7A-4A98-8441-B6759F5ACA9B}" type="presOf" srcId="{CB3EEC2A-2D94-4390-8EA9-88977EC9E355}" destId="{463A7AA6-621B-4053-9EF0-BA60A5B3A504}" srcOrd="0" destOrd="1" presId="urn:microsoft.com/office/officeart/2005/8/layout/hList1"/>
    <dgm:cxn modelId="{302EFBBC-EBC7-4517-8C2C-C60CBB9F4DD2}" type="presParOf" srcId="{94D9D0C5-5635-4CA1-BC5B-4D4FFD71775C}" destId="{14C50AC1-E898-42A7-B99C-C04BD2318C48}" srcOrd="0" destOrd="0" presId="urn:microsoft.com/office/officeart/2005/8/layout/hList1"/>
    <dgm:cxn modelId="{0EB17ACA-8176-437C-B5B9-01B2C1703DE1}" type="presParOf" srcId="{14C50AC1-E898-42A7-B99C-C04BD2318C48}" destId="{B791959F-EDF0-401E-A919-96ED69FDD46B}" srcOrd="0" destOrd="0" presId="urn:microsoft.com/office/officeart/2005/8/layout/hList1"/>
    <dgm:cxn modelId="{3D7BDD10-35CC-4AD5-AFA1-16A84C990A80}" type="presParOf" srcId="{14C50AC1-E898-42A7-B99C-C04BD2318C48}" destId="{463A7AA6-621B-4053-9EF0-BA60A5B3A5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06BD-F3D6-4DBB-A6A4-D2514C549ABA}">
      <dsp:nvSpPr>
        <dsp:cNvPr id="0" name=""/>
        <dsp:cNvSpPr/>
      </dsp:nvSpPr>
      <dsp:spPr>
        <a:xfrm>
          <a:off x="0" y="0"/>
          <a:ext cx="4897872" cy="1774414"/>
        </a:xfrm>
        <a:prstGeom prst="rightArrow">
          <a:avLst/>
        </a:prstGeom>
        <a:solidFill>
          <a:srgbClr val="97D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C9B8C-9661-4056-9BF0-7A2B8AAA98F3}">
      <dsp:nvSpPr>
        <dsp:cNvPr id="0" name=""/>
        <dsp:cNvSpPr/>
      </dsp:nvSpPr>
      <dsp:spPr>
        <a:xfrm>
          <a:off x="3245032" y="385938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Planung</a:t>
          </a:r>
        </a:p>
      </dsp:txBody>
      <dsp:txXfrm>
        <a:off x="3245032" y="385938"/>
        <a:ext cx="1180224" cy="887207"/>
      </dsp:txXfrm>
    </dsp:sp>
    <dsp:sp modelId="{C90FFABC-728E-4568-B810-3A659E7A8439}">
      <dsp:nvSpPr>
        <dsp:cNvPr id="0" name=""/>
        <dsp:cNvSpPr/>
      </dsp:nvSpPr>
      <dsp:spPr>
        <a:xfrm>
          <a:off x="1771120" y="437081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SOLL/IST-Abgleich</a:t>
          </a:r>
        </a:p>
      </dsp:txBody>
      <dsp:txXfrm>
        <a:off x="1771120" y="437081"/>
        <a:ext cx="1180224" cy="887207"/>
      </dsp:txXfrm>
    </dsp:sp>
    <dsp:sp modelId="{CA161F22-A26A-4284-84BD-B6FBBFC04938}">
      <dsp:nvSpPr>
        <dsp:cNvPr id="0" name=""/>
        <dsp:cNvSpPr/>
      </dsp:nvSpPr>
      <dsp:spPr>
        <a:xfrm>
          <a:off x="403335" y="377594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Inventur</a:t>
          </a:r>
        </a:p>
      </dsp:txBody>
      <dsp:txXfrm>
        <a:off x="403335" y="377594"/>
        <a:ext cx="1180224" cy="887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06BD-F3D6-4DBB-A6A4-D2514C549ABA}">
      <dsp:nvSpPr>
        <dsp:cNvPr id="0" name=""/>
        <dsp:cNvSpPr/>
      </dsp:nvSpPr>
      <dsp:spPr>
        <a:xfrm>
          <a:off x="0" y="0"/>
          <a:ext cx="4897872" cy="1774414"/>
        </a:xfrm>
        <a:prstGeom prst="rightArrow">
          <a:avLst/>
        </a:prstGeom>
        <a:solidFill>
          <a:srgbClr val="97D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C9B8C-9661-4056-9BF0-7A2B8AAA98F3}">
      <dsp:nvSpPr>
        <dsp:cNvPr id="0" name=""/>
        <dsp:cNvSpPr/>
      </dsp:nvSpPr>
      <dsp:spPr>
        <a:xfrm>
          <a:off x="3245032" y="385938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Planung</a:t>
          </a:r>
        </a:p>
      </dsp:txBody>
      <dsp:txXfrm>
        <a:off x="3245032" y="385938"/>
        <a:ext cx="1180224" cy="887207"/>
      </dsp:txXfrm>
    </dsp:sp>
    <dsp:sp modelId="{C90FFABC-728E-4568-B810-3A659E7A8439}">
      <dsp:nvSpPr>
        <dsp:cNvPr id="0" name=""/>
        <dsp:cNvSpPr/>
      </dsp:nvSpPr>
      <dsp:spPr>
        <a:xfrm>
          <a:off x="1771120" y="437081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rgbClr val="FF0000"/>
              </a:solidFill>
            </a:rPr>
            <a:t>SOLL/IST-Abgleich</a:t>
          </a:r>
        </a:p>
      </dsp:txBody>
      <dsp:txXfrm>
        <a:off x="1771120" y="437081"/>
        <a:ext cx="1180224" cy="887207"/>
      </dsp:txXfrm>
    </dsp:sp>
    <dsp:sp modelId="{CA161F22-A26A-4284-84BD-B6FBBFC04938}">
      <dsp:nvSpPr>
        <dsp:cNvPr id="0" name=""/>
        <dsp:cNvSpPr/>
      </dsp:nvSpPr>
      <dsp:spPr>
        <a:xfrm>
          <a:off x="403335" y="377594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FF0000"/>
              </a:solidFill>
            </a:rPr>
            <a:t>Inventur</a:t>
          </a:r>
        </a:p>
      </dsp:txBody>
      <dsp:txXfrm>
        <a:off x="403335" y="377594"/>
        <a:ext cx="1180224" cy="887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06BD-F3D6-4DBB-A6A4-D2514C549ABA}">
      <dsp:nvSpPr>
        <dsp:cNvPr id="0" name=""/>
        <dsp:cNvSpPr/>
      </dsp:nvSpPr>
      <dsp:spPr>
        <a:xfrm>
          <a:off x="0" y="0"/>
          <a:ext cx="4897872" cy="1774414"/>
        </a:xfrm>
        <a:prstGeom prst="rightArrow">
          <a:avLst/>
        </a:prstGeom>
        <a:solidFill>
          <a:srgbClr val="97D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C9B8C-9661-4056-9BF0-7A2B8AAA98F3}">
      <dsp:nvSpPr>
        <dsp:cNvPr id="0" name=""/>
        <dsp:cNvSpPr/>
      </dsp:nvSpPr>
      <dsp:spPr>
        <a:xfrm>
          <a:off x="3245032" y="385938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FF0000"/>
              </a:solidFill>
            </a:rPr>
            <a:t>Planung</a:t>
          </a:r>
        </a:p>
      </dsp:txBody>
      <dsp:txXfrm>
        <a:off x="3245032" y="385938"/>
        <a:ext cx="1180224" cy="887207"/>
      </dsp:txXfrm>
    </dsp:sp>
    <dsp:sp modelId="{C90FFABC-728E-4568-B810-3A659E7A8439}">
      <dsp:nvSpPr>
        <dsp:cNvPr id="0" name=""/>
        <dsp:cNvSpPr/>
      </dsp:nvSpPr>
      <dsp:spPr>
        <a:xfrm>
          <a:off x="1771120" y="437081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tx1"/>
              </a:solidFill>
            </a:rPr>
            <a:t>SOLL/IST-Abgleich</a:t>
          </a:r>
        </a:p>
      </dsp:txBody>
      <dsp:txXfrm>
        <a:off x="1771120" y="437081"/>
        <a:ext cx="1180224" cy="887207"/>
      </dsp:txXfrm>
    </dsp:sp>
    <dsp:sp modelId="{CA161F22-A26A-4284-84BD-B6FBBFC04938}">
      <dsp:nvSpPr>
        <dsp:cNvPr id="0" name=""/>
        <dsp:cNvSpPr/>
      </dsp:nvSpPr>
      <dsp:spPr>
        <a:xfrm>
          <a:off x="403335" y="377594"/>
          <a:ext cx="1180224" cy="88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/>
              </a:solidFill>
            </a:rPr>
            <a:t>Inventur</a:t>
          </a:r>
        </a:p>
      </dsp:txBody>
      <dsp:txXfrm>
        <a:off x="403335" y="377594"/>
        <a:ext cx="1180224" cy="887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1959F-EDF0-401E-A919-96ED69FDD46B}">
      <dsp:nvSpPr>
        <dsp:cNvPr id="0" name=""/>
        <dsp:cNvSpPr/>
      </dsp:nvSpPr>
      <dsp:spPr>
        <a:xfrm>
          <a:off x="0" y="27491"/>
          <a:ext cx="239251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Vorgehen</a:t>
          </a:r>
        </a:p>
      </dsp:txBody>
      <dsp:txXfrm>
        <a:off x="0" y="27491"/>
        <a:ext cx="2392513" cy="777600"/>
      </dsp:txXfrm>
    </dsp:sp>
    <dsp:sp modelId="{463A7AA6-621B-4053-9EF0-BA60A5B3A504}">
      <dsp:nvSpPr>
        <dsp:cNvPr id="0" name=""/>
        <dsp:cNvSpPr/>
      </dsp:nvSpPr>
      <dsp:spPr>
        <a:xfrm>
          <a:off x="0" y="701372"/>
          <a:ext cx="2392513" cy="19030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Anpassung von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Waldeinteilung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Zustandsdaten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Planung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Nutzung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Verjüngung</a:t>
          </a:r>
        </a:p>
      </dsp:txBody>
      <dsp:txXfrm>
        <a:off x="0" y="701372"/>
        <a:ext cx="2392513" cy="190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295"/>
            <a:ext cx="5864163" cy="497759"/>
          </a:xfrm>
          <a:prstGeom prst="rect">
            <a:avLst/>
          </a:prstGeom>
        </p:spPr>
        <p:txBody>
          <a:bodyPr vert="horz" lIns="92659" tIns="46330" rIns="92659" bIns="46330" rtlCol="0" anchor="b"/>
          <a:lstStyle>
            <a:lvl1pPr algn="l"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361430"/>
          </a:xfrm>
          <a:prstGeom prst="rect">
            <a:avLst/>
          </a:prstGeom>
        </p:spPr>
        <p:txBody>
          <a:bodyPr vert="horz" lIns="88128" tIns="44063" rIns="88128" bIns="44063" rtlCol="0"/>
          <a:lstStyle>
            <a:lvl1pPr algn="l"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864163" y="9428879"/>
            <a:ext cx="931926" cy="496174"/>
          </a:xfrm>
          <a:prstGeom prst="rect">
            <a:avLst/>
          </a:prstGeom>
        </p:spPr>
        <p:txBody>
          <a:bodyPr vert="horz" wrap="square" lIns="88128" tIns="44063" rIns="88128" bIns="44063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3FDD9759-F6F0-493D-AB62-227B1F8FD4B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Bearbeiter: C. Grabner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4C7E7250-F164-43D5-BA1E-D40E627A3119}" type="datetimeFigureOut">
              <a:rPr lang="de-DE"/>
              <a:pPr>
                <a:defRPr/>
              </a:pPr>
              <a:t>13.04.2026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784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026"/>
            <a:ext cx="5437822" cy="4465560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A150471-F336-47ED-B00A-C26B56D1322F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7A71A7-65A7-4154-B230-DFD25775C98B}" type="slidenum">
              <a:rPr lang="de-DE" altLang="de-DE" sz="1300">
                <a:solidFill>
                  <a:srgbClr val="000000"/>
                </a:solidFill>
                <a:latin typeface="Microsoft Sans Serif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z="1300">
              <a:solidFill>
                <a:srgbClr val="000000"/>
              </a:solidFill>
              <a:latin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784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i.d.R. 10jährige Planung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Bearbeiter: C. Grabner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90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i.d.R. 10jährige Planung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Bearbeiter: C. Grabner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47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15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Bezug:</a:t>
            </a:r>
          </a:p>
          <a:p>
            <a:pPr marL="171450" indent="-171450">
              <a:buFontTx/>
              <a:buChar char="-"/>
            </a:pPr>
            <a:r>
              <a:rPr lang="de-DE" dirty="0"/>
              <a:t>Betrieb</a:t>
            </a:r>
          </a:p>
          <a:p>
            <a:pPr marL="171450" indent="-171450">
              <a:buFontTx/>
              <a:buChar char="-"/>
            </a:pPr>
            <a:r>
              <a:rPr lang="de-DE" dirty="0"/>
              <a:t>Revier</a:t>
            </a:r>
          </a:p>
          <a:p>
            <a:pPr marL="171450" indent="-171450">
              <a:buFontTx/>
              <a:buChar char="-"/>
            </a:pPr>
            <a:r>
              <a:rPr lang="de-DE" dirty="0"/>
              <a:t>Stratum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Bearbeiter: C. Grabner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024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de-DE" alt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85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i.d.R. 10jährige Planung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Bearbeiter: C. Grabner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492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Feste Größe der Waldeinteilung = Abteilung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Variable Größe = Teilfläche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/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Planung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- Nutzungsplanung orientiert sich an </a:t>
            </a:r>
            <a:r>
              <a:rPr lang="de-DE" altLang="de-DE" dirty="0" err="1"/>
              <a:t>Stratenplanung</a:t>
            </a:r>
            <a:endParaRPr lang="de-DE" altLang="de-DE" dirty="0"/>
          </a:p>
        </p:txBody>
      </p:sp>
      <p:sp>
        <p:nvSpPr>
          <p:cNvPr id="141316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t>Bearbeiter: C. Grabner</a:t>
            </a:r>
          </a:p>
        </p:txBody>
      </p:sp>
      <p:sp>
        <p:nvSpPr>
          <p:cNvPr id="141317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9331F-535F-4C9A-8ECD-42BB1335F403}" type="slidenum"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 sz="1300">
              <a:latin typeface="Microsoft Sans Serif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35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39268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t>Bearbeiter: C. Grabner</a:t>
            </a:r>
          </a:p>
        </p:txBody>
      </p:sp>
      <p:sp>
        <p:nvSpPr>
          <p:cNvPr id="139269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A516DD-82D9-427A-A4E8-2E027BA08C95}" type="slidenum"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de-DE" altLang="de-DE" sz="1300">
              <a:latin typeface="Microsoft Sans Serif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41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G:\Abt\11-Sonstiges\GB 2016 Reportage Forsteinrichtung\044_17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89438"/>
            <a:ext cx="7559675" cy="46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213" y="1773238"/>
            <a:ext cx="1289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WelleUnt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2705"/>
            <a:ext cx="75612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WelleObe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139974"/>
            <a:ext cx="75612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MUL_004_O_RGB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6195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SF_ohne Zusatz_HKS57_4C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5141913"/>
            <a:ext cx="7397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181" y="689438"/>
            <a:ext cx="5502919" cy="533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9181" y="1235784"/>
            <a:ext cx="5502919" cy="297048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0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0" y="5135563"/>
            <a:ext cx="573088" cy="517525"/>
          </a:xfrm>
        </p:spPr>
        <p:txBody>
          <a:bodyPr/>
          <a:lstStyle>
            <a:lvl1pPr eaLnBrk="1" hangingPunct="1">
              <a:defRPr>
                <a:latin typeface="Microsoft Sans Serif" panose="020B0604020202020204" pitchFamily="34" charset="0"/>
              </a:defRPr>
            </a:lvl1pPr>
          </a:lstStyle>
          <a:p>
            <a:fld id="{58AA8D64-8163-442A-BEB8-C92C57446AA5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657225" y="5135563"/>
            <a:ext cx="2409825" cy="517525"/>
          </a:xfrm>
        </p:spPr>
        <p:txBody>
          <a:bodyPr/>
          <a:lstStyle>
            <a:lvl1pPr algn="l">
              <a:defRPr dirty="0" smtClean="0">
                <a:solidFill>
                  <a:srgbClr val="82848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361950"/>
            <a:ext cx="55038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5150" y="5135563"/>
            <a:ext cx="3752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|  07. Juni 2016  |  Carolin Grabner | Referat 44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135563"/>
            <a:ext cx="504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28480"/>
                </a:solidFill>
                <a:latin typeface="Arial" panose="020B0604020202020204" pitchFamily="34" charset="0"/>
              </a:defRPr>
            </a:lvl1pPr>
          </a:lstStyle>
          <a:p>
            <a:fld id="{681A3B90-B0BB-49A8-87E6-334F48935763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962150"/>
            <a:ext cx="6837363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2" name="Picture 14" descr="SMUL_004_O_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6195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37745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7549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132349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509798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292100" indent="-2921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301625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84275" indent="-2921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25600" indent="-2921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78038" indent="-3032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456045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6pPr>
      <a:lvl7pPr marL="2833494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7pPr>
      <a:lvl8pPr marL="3210943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8pPr>
      <a:lvl9pPr marL="3588393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50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900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2349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979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24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69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214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597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246040" y="210713"/>
            <a:ext cx="5503863" cy="534988"/>
          </a:xfrm>
        </p:spPr>
        <p:txBody>
          <a:bodyPr/>
          <a:lstStyle/>
          <a:p>
            <a:pPr eaLnBrk="1" hangingPunct="1"/>
            <a:r>
              <a:rPr lang="de-DE" altLang="de-DE" dirty="0"/>
              <a:t>Periodische Betriebsplanung (Forsteinrichtung) </a:t>
            </a:r>
          </a:p>
        </p:txBody>
      </p:sp>
      <p:sp>
        <p:nvSpPr>
          <p:cNvPr id="4099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047750"/>
            <a:ext cx="6238875" cy="517525"/>
          </a:xfrm>
        </p:spPr>
        <p:txBody>
          <a:bodyPr/>
          <a:lstStyle/>
          <a:p>
            <a:pPr eaLnBrk="1" hangingPunct="1"/>
            <a:r>
              <a:rPr lang="de-DE" altLang="de-DE" sz="1600" dirty="0"/>
              <a:t>im Staatswald des Freistaates Sachsen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442119"/>
            <a:ext cx="4049713" cy="665956"/>
          </a:xfrm>
        </p:spPr>
        <p:txBody>
          <a:bodyPr/>
          <a:lstStyle/>
          <a:p>
            <a:pPr eaLnBrk="1" hangingPunct="1"/>
            <a:r>
              <a:rPr lang="de-DE" altLang="de-DE" b="1" dirty="0"/>
              <a:t>Prognose von Nutzung / Verjüngung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302819"/>
            <a:ext cx="6837363" cy="3983556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de-DE" sz="1800" dirty="0"/>
              <a:t>Hiebssatz</a:t>
            </a:r>
            <a:r>
              <a:rPr lang="de-DE" sz="1800" b="1" dirty="0"/>
              <a:t>korridor</a:t>
            </a:r>
            <a:endParaRPr lang="de-DE" sz="1800" dirty="0"/>
          </a:p>
          <a:p>
            <a:pPr marL="784225" lvl="1" indent="-342900" eaLnBrk="1" hangingPunct="1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sz="1600" dirty="0" err="1"/>
              <a:t>Stratenweiser</a:t>
            </a:r>
            <a:r>
              <a:rPr lang="de-DE" sz="1600" dirty="0"/>
              <a:t> (</a:t>
            </a:r>
            <a:r>
              <a:rPr lang="de-DE" sz="1600" dirty="0" err="1"/>
              <a:t>Bestandestypen</a:t>
            </a:r>
            <a:r>
              <a:rPr lang="de-DE" sz="1600" dirty="0"/>
              <a:t> / Altersklassen) = Erfahrungswerte der Eingriffsstärken x Fläche des Stratums</a:t>
            </a:r>
          </a:p>
          <a:p>
            <a:pPr marL="784225" lvl="1" indent="-342900" eaLnBrk="1" hangingPunct="1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sz="1600" dirty="0">
                <a:cs typeface="Arial" charset="0"/>
              </a:rPr>
              <a:t>Einzelbaumweiser Ansatz: Simulation der Entwicklung mit </a:t>
            </a:r>
            <a:r>
              <a:rPr lang="de-DE" sz="1600" dirty="0" err="1">
                <a:cs typeface="Arial" charset="0"/>
              </a:rPr>
              <a:t>Bestandeswachstumssimulator</a:t>
            </a:r>
            <a:r>
              <a:rPr lang="de-DE" sz="1600" dirty="0">
                <a:cs typeface="Arial" charset="0"/>
              </a:rPr>
              <a:t> </a:t>
            </a:r>
            <a:r>
              <a:rPr lang="de-DE" sz="1600" dirty="0" err="1">
                <a:cs typeface="Arial" charset="0"/>
              </a:rPr>
              <a:t>BWINPro</a:t>
            </a:r>
            <a:r>
              <a:rPr lang="de-DE" sz="1600" dirty="0">
                <a:cs typeface="Arial" charset="0"/>
              </a:rPr>
              <a:t>-S – Nutzung nach Grundflächenleitkurve / Szenario Erntenutzung)</a:t>
            </a:r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r>
              <a:rPr lang="de-DE" sz="1800" dirty="0"/>
              <a:t>Verjüngungs</a:t>
            </a:r>
            <a:r>
              <a:rPr lang="de-DE" sz="1800" b="1" dirty="0"/>
              <a:t>korridor</a:t>
            </a:r>
            <a:r>
              <a:rPr lang="de-DE" sz="1800" dirty="0"/>
              <a:t> (ha / Jahrzehnt)</a:t>
            </a:r>
          </a:p>
        </p:txBody>
      </p:sp>
      <p:sp>
        <p:nvSpPr>
          <p:cNvPr id="7987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443A0F4-E7F6-4E08-8701-1473E9063D23}" type="slidenum">
              <a:rPr lang="de-DE" altLang="de-DE" sz="1000" smtClean="0">
                <a:solidFill>
                  <a:srgbClr val="8284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000">
              <a:solidFill>
                <a:srgbClr val="82848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657F7D-B446-E127-9F61-7D847BB9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33" y="3070143"/>
            <a:ext cx="2320073" cy="16449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B9478-AA60-9A0E-4BC6-53AA0AAEE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25" y="3070142"/>
            <a:ext cx="2432132" cy="16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6550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F13A-8564-3EC9-48F8-47424C6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  <a:ea typeface="+mj-ea"/>
              </a:rPr>
              <a:t>Forsteinrichtung im Staatswald</a:t>
            </a:r>
            <a:br>
              <a:rPr lang="de-DE" dirty="0">
                <a:solidFill>
                  <a:schemeClr val="tx1"/>
                </a:solidFill>
                <a:ea typeface="+mj-ea"/>
              </a:rPr>
            </a:br>
            <a:r>
              <a:rPr lang="de-DE" sz="1800" dirty="0">
                <a:solidFill>
                  <a:schemeClr val="tx1"/>
                </a:solidFill>
                <a:ea typeface="+mj-ea"/>
              </a:rPr>
              <a:t>Kombination Stichprobe / </a:t>
            </a:r>
            <a:r>
              <a:rPr lang="de-DE" sz="1800" dirty="0" err="1">
                <a:solidFill>
                  <a:schemeClr val="tx1"/>
                </a:solidFill>
                <a:ea typeface="+mj-ea"/>
              </a:rPr>
              <a:t>Planungsbegang</a:t>
            </a:r>
            <a:endParaRPr lang="de-DE" sz="1800" i="1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EBE768-7B86-82EA-9E4E-003B55DB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19018"/>
              </p:ext>
            </p:extLst>
          </p:nvPr>
        </p:nvGraphicFramePr>
        <p:xfrm>
          <a:off x="361950" y="2508528"/>
          <a:ext cx="4897872" cy="20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4B6A7-7CEE-A378-40D8-CCBE9017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D8A8D-D878-4518-6A96-8DB6C664E6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6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el 6"/>
          <p:cNvSpPr>
            <a:spLocks noGrp="1"/>
          </p:cNvSpPr>
          <p:nvPr>
            <p:ph type="title"/>
          </p:nvPr>
        </p:nvSpPr>
        <p:spPr>
          <a:xfrm>
            <a:off x="286381" y="361950"/>
            <a:ext cx="4353632" cy="409575"/>
          </a:xfrm>
        </p:spPr>
        <p:txBody>
          <a:bodyPr/>
          <a:lstStyle/>
          <a:p>
            <a:pPr eaLnBrk="1" hangingPunct="1"/>
            <a:r>
              <a:rPr lang="de-DE" altLang="de-DE" b="1" dirty="0" err="1">
                <a:solidFill>
                  <a:schemeClr val="tx1"/>
                </a:solidFill>
              </a:rPr>
              <a:t>Planungsbegang</a:t>
            </a:r>
            <a:r>
              <a:rPr lang="de-DE" altLang="de-DE" b="1" dirty="0">
                <a:solidFill>
                  <a:schemeClr val="tx1"/>
                </a:solidFill>
              </a:rPr>
              <a:t>: </a:t>
            </a:r>
            <a:r>
              <a:rPr lang="de-DE" altLang="de-DE" b="1" dirty="0" err="1">
                <a:solidFill>
                  <a:schemeClr val="tx1"/>
                </a:solidFill>
              </a:rPr>
              <a:t>FESA_pro</a:t>
            </a:r>
            <a:endParaRPr lang="de-DE" altLang="de-DE" b="1" dirty="0">
              <a:solidFill>
                <a:schemeClr val="tx1"/>
              </a:solidFill>
            </a:endParaRPr>
          </a:p>
        </p:txBody>
      </p:sp>
      <p:pic>
        <p:nvPicPr>
          <p:cNvPr id="8806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75612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130553983"/>
              </p:ext>
            </p:extLst>
          </p:nvPr>
        </p:nvGraphicFramePr>
        <p:xfrm>
          <a:off x="5078787" y="2216161"/>
          <a:ext cx="2392513" cy="263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47638" y="5135563"/>
            <a:ext cx="506412" cy="517525"/>
          </a:xfrm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B59429-F1CA-4073-BC24-6B0F8D8769E2}" type="slidenum">
              <a:rPr lang="de-DE" altLang="de-DE" sz="1000" smtClean="0">
                <a:solidFill>
                  <a:srgbClr val="82848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000" dirty="0">
              <a:solidFill>
                <a:srgbClr val="828480"/>
              </a:solidFill>
            </a:endParaRPr>
          </a:p>
        </p:txBody>
      </p:sp>
      <p:sp>
        <p:nvSpPr>
          <p:cNvPr id="12" name="Datumsplatzhalter 4"/>
          <p:cNvSpPr txBox="1">
            <a:spLocks/>
          </p:cNvSpPr>
          <p:nvPr/>
        </p:nvSpPr>
        <p:spPr bwMode="auto">
          <a:xfrm>
            <a:off x="704056" y="5135562"/>
            <a:ext cx="240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828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de-DE"/>
              <a:t>|   </a:t>
            </a:r>
            <a:fld id="{800C180B-4EE9-45E3-8EBA-2F5B3E372224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Referat 44</a:t>
            </a:r>
          </a:p>
        </p:txBody>
      </p:sp>
    </p:spTree>
    <p:extLst>
      <p:ext uri="{BB962C8B-B14F-4D97-AF65-F5344CB8AC3E}">
        <p14:creationId xmlns:p14="http://schemas.microsoft.com/office/powerpoint/2010/main" val="45928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33936F04-8EB1-956D-D774-329D369B17B9}"/>
              </a:ext>
            </a:extLst>
          </p:cNvPr>
          <p:cNvSpPr/>
          <p:nvPr/>
        </p:nvSpPr>
        <p:spPr bwMode="auto">
          <a:xfrm>
            <a:off x="1104829" y="4674520"/>
            <a:ext cx="4976602" cy="61661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71698"/>
              </p:ext>
            </p:extLst>
          </p:nvPr>
        </p:nvGraphicFramePr>
        <p:xfrm>
          <a:off x="361950" y="1146263"/>
          <a:ext cx="6968364" cy="3525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84182">
                  <a:extLst>
                    <a:ext uri="{9D8B030D-6E8A-4147-A177-3AD203B41FA5}">
                      <a16:colId xmlns:a16="http://schemas.microsoft.com/office/drawing/2014/main" val="3444884372"/>
                    </a:ext>
                  </a:extLst>
                </a:gridCol>
                <a:gridCol w="3484182">
                  <a:extLst>
                    <a:ext uri="{9D8B030D-6E8A-4147-A177-3AD203B41FA5}">
                      <a16:colId xmlns:a16="http://schemas.microsoft.com/office/drawing/2014/main" val="288258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FESApro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</a:rPr>
                        <a:t> Zentrale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FESApro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Client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Zentrale Datenbank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Vorbereitung und Steuerung FE-Arbeiten</a:t>
                      </a:r>
                      <a:endParaRPr lang="de-DE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/>
                        <a:t>Revierabsprache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/>
                        <a:t>Datenauswertung und Abfragen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offline Desktopanwendung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5813"/>
                  </a:ext>
                </a:extLst>
              </a:tr>
            </a:tbl>
          </a:graphicData>
        </a:graphic>
      </p:graphicFrame>
      <p:sp>
        <p:nvSpPr>
          <p:cNvPr id="84995" name="Titel 6"/>
          <p:cNvSpPr>
            <a:spLocks noGrp="1"/>
          </p:cNvSpPr>
          <p:nvPr>
            <p:ph type="title"/>
          </p:nvPr>
        </p:nvSpPr>
        <p:spPr>
          <a:xfrm>
            <a:off x="361951" y="361950"/>
            <a:ext cx="4074024" cy="409575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</a:rPr>
              <a:t>Komponenten von </a:t>
            </a:r>
            <a:r>
              <a:rPr lang="de-DE" altLang="de-DE" b="1" dirty="0" err="1">
                <a:solidFill>
                  <a:schemeClr val="tx1"/>
                </a:solidFill>
              </a:rPr>
              <a:t>FESApro</a:t>
            </a:r>
            <a:endParaRPr lang="de-DE" altLang="de-DE" b="1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5" y="1571491"/>
            <a:ext cx="3127825" cy="17606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78" y="1571490"/>
            <a:ext cx="3253682" cy="17606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08968" y="479816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Datensynchronisation</a:t>
            </a:r>
            <a:r>
              <a:rPr lang="de-DE" sz="1800" baseline="0" dirty="0">
                <a:solidFill>
                  <a:schemeClr val="bg1"/>
                </a:solidFill>
              </a:rPr>
              <a:t> mit Zentrale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47638" y="5135563"/>
            <a:ext cx="506412" cy="517525"/>
          </a:xfrm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B59429-F1CA-4073-BC24-6B0F8D8769E2}" type="slidenum">
              <a:rPr lang="de-DE" altLang="de-DE" sz="1000" smtClean="0">
                <a:solidFill>
                  <a:srgbClr val="82848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000" dirty="0">
              <a:solidFill>
                <a:srgbClr val="828480"/>
              </a:solidFill>
            </a:endParaRPr>
          </a:p>
        </p:txBody>
      </p:sp>
      <p:sp>
        <p:nvSpPr>
          <p:cNvPr id="9" name="Datumsplatzhalter 4"/>
          <p:cNvSpPr txBox="1">
            <a:spLocks/>
          </p:cNvSpPr>
          <p:nvPr/>
        </p:nvSpPr>
        <p:spPr bwMode="auto">
          <a:xfrm>
            <a:off x="704056" y="5135562"/>
            <a:ext cx="240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828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de-DE"/>
              <a:t>|   </a:t>
            </a:r>
            <a:fld id="{800C180B-4EE9-45E3-8EBA-2F5B3E372224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Referat 44</a:t>
            </a:r>
          </a:p>
        </p:txBody>
      </p:sp>
    </p:spTree>
    <p:extLst>
      <p:ext uri="{BB962C8B-B14F-4D97-AF65-F5344CB8AC3E}">
        <p14:creationId xmlns:p14="http://schemas.microsoft.com/office/powerpoint/2010/main" val="422603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 rot="17700000">
            <a:off x="2917825" y="4545013"/>
            <a:ext cx="1495425" cy="7239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411256" y="1209123"/>
            <a:ext cx="4036128" cy="39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b="1" dirty="0"/>
              <a:t>Betriebsbuch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tabLst>
                <a:tab pos="628650" algn="l"/>
              </a:tabLst>
              <a:defRPr/>
            </a:pPr>
            <a:r>
              <a:rPr lang="de-DE" sz="1400" dirty="0"/>
              <a:t>WISA-Ergebnisreports Gesamtbetrieb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tabLst>
                <a:tab pos="628650" algn="l"/>
              </a:tabLst>
              <a:defRPr/>
            </a:pPr>
            <a:r>
              <a:rPr lang="de-DE" sz="1400" dirty="0" err="1"/>
              <a:t>FESApro</a:t>
            </a:r>
            <a:r>
              <a:rPr lang="de-DE" sz="1400" dirty="0"/>
              <a:t>-Ergebnisreports Gesamtbetrieb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tabLst>
                <a:tab pos="628650" algn="l"/>
              </a:tabLst>
              <a:defRPr/>
            </a:pPr>
            <a:r>
              <a:rPr lang="de-DE" sz="1400" dirty="0"/>
              <a:t>Berichte, Protokolle, Abstimmungen</a:t>
            </a:r>
          </a:p>
          <a:p>
            <a:pPr>
              <a:spcBef>
                <a:spcPts val="600"/>
              </a:spcBef>
              <a:defRPr/>
            </a:pPr>
            <a:r>
              <a:rPr lang="de-DE" b="1" dirty="0"/>
              <a:t>Revierbuch</a:t>
            </a:r>
            <a:endParaRPr lang="de-DE" dirty="0"/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dirty="0"/>
              <a:t>WISA-Ergebnisreports Revier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dirty="0" err="1"/>
              <a:t>FESApro</a:t>
            </a:r>
            <a:r>
              <a:rPr lang="de-DE" dirty="0"/>
              <a:t>-Ergebnisreports Revier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dirty="0"/>
              <a:t>Teilflächenblätter</a:t>
            </a:r>
          </a:p>
          <a:p>
            <a:pPr>
              <a:spcBef>
                <a:spcPts val="600"/>
              </a:spcBef>
              <a:defRPr/>
            </a:pPr>
            <a:r>
              <a:rPr lang="de-DE" b="1" dirty="0"/>
              <a:t>Karten</a:t>
            </a:r>
          </a:p>
          <a:p>
            <a:pPr>
              <a:spcBef>
                <a:spcPts val="600"/>
              </a:spcBef>
              <a:defRPr/>
            </a:pPr>
            <a:r>
              <a:rPr lang="de-DE" b="1" dirty="0"/>
              <a:t>→ Übergabe Daten ans FBF (Forstbetriebsflächenverzeichnis)</a:t>
            </a:r>
            <a:endParaRPr lang="de-DE" dirty="0"/>
          </a:p>
          <a:p>
            <a:pPr>
              <a:spcBef>
                <a:spcPts val="600"/>
              </a:spcBef>
              <a:defRPr/>
            </a:pPr>
            <a:endParaRPr lang="de-DE" altLang="de-DE" kern="0" dirty="0"/>
          </a:p>
        </p:txBody>
      </p:sp>
      <p:sp>
        <p:nvSpPr>
          <p:cNvPr id="112647" name="Titel 1"/>
          <p:cNvSpPr>
            <a:spLocks noGrp="1"/>
          </p:cNvSpPr>
          <p:nvPr>
            <p:ph type="title"/>
          </p:nvPr>
        </p:nvSpPr>
        <p:spPr>
          <a:xfrm>
            <a:off x="411255" y="195197"/>
            <a:ext cx="3656013" cy="552450"/>
          </a:xfrm>
        </p:spPr>
        <p:txBody>
          <a:bodyPr/>
          <a:lstStyle/>
          <a:p>
            <a:r>
              <a:rPr lang="de-DE" altLang="de-DE" b="1" dirty="0">
                <a:solidFill>
                  <a:schemeClr val="tx1"/>
                </a:solidFill>
              </a:rPr>
              <a:t>Forsteinrichtungswerk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47638" y="5135563"/>
            <a:ext cx="506412" cy="517525"/>
          </a:xfrm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B59429-F1CA-4073-BC24-6B0F8D8769E2}" type="slidenum">
              <a:rPr lang="de-DE" altLang="de-DE" sz="1000" smtClean="0">
                <a:solidFill>
                  <a:srgbClr val="82848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000" dirty="0">
              <a:solidFill>
                <a:srgbClr val="828480"/>
              </a:solidFill>
            </a:endParaRPr>
          </a:p>
        </p:txBody>
      </p:sp>
      <p:sp>
        <p:nvSpPr>
          <p:cNvPr id="6" name="Datumsplatzhalter 4"/>
          <p:cNvSpPr txBox="1">
            <a:spLocks/>
          </p:cNvSpPr>
          <p:nvPr/>
        </p:nvSpPr>
        <p:spPr bwMode="auto">
          <a:xfrm>
            <a:off x="704056" y="5135562"/>
            <a:ext cx="240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828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de-DE"/>
              <a:t>|   </a:t>
            </a:r>
            <a:fld id="{800C180B-4EE9-45E3-8EBA-2F5B3E372224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Referat 44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65600A-BBCF-8B0B-E959-D2EACB1F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231" y="2273497"/>
            <a:ext cx="3374032" cy="33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7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>
          <a:xfrm>
            <a:off x="361950" y="285751"/>
            <a:ext cx="5503863" cy="571500"/>
          </a:xfrm>
        </p:spPr>
        <p:txBody>
          <a:bodyPr/>
          <a:lstStyle/>
          <a:p>
            <a:r>
              <a:rPr lang="de-DE" altLang="de-DE" b="1" dirty="0"/>
              <a:t>Akzeptanz des Verfahrens</a:t>
            </a:r>
          </a:p>
        </p:txBody>
      </p:sp>
      <p:sp>
        <p:nvSpPr>
          <p:cNvPr id="113667" name="Inhaltsplatzhalter 2"/>
          <p:cNvSpPr>
            <a:spLocks noGrp="1"/>
          </p:cNvSpPr>
          <p:nvPr>
            <p:ph idx="1"/>
          </p:nvPr>
        </p:nvSpPr>
        <p:spPr>
          <a:xfrm>
            <a:off x="180975" y="1085850"/>
            <a:ext cx="7143749" cy="4191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altLang="de-DE" sz="1600" dirty="0"/>
              <a:t>aktuelle Waldentwicklung – hohes Interesse an aktuellen Waldzustandsdaten</a:t>
            </a:r>
          </a:p>
          <a:p>
            <a:pPr>
              <a:spcBef>
                <a:spcPts val="600"/>
              </a:spcBef>
            </a:pPr>
            <a:r>
              <a:rPr lang="de-DE" altLang="de-DE" sz="1600" dirty="0"/>
              <a:t>Stichprobeninventur schafft </a:t>
            </a:r>
            <a:r>
              <a:rPr lang="de-DE" altLang="de-DE" sz="1600" b="1" dirty="0"/>
              <a:t>objektive Datengrundlage </a:t>
            </a:r>
            <a:r>
              <a:rPr lang="de-DE" altLang="de-DE" sz="1600" dirty="0"/>
              <a:t>für den </a:t>
            </a:r>
            <a:r>
              <a:rPr lang="de-DE" altLang="de-DE" sz="1600" dirty="0" err="1"/>
              <a:t>Planungsbegang</a:t>
            </a:r>
            <a:r>
              <a:rPr lang="de-DE" altLang="de-DE" sz="1600" dirty="0"/>
              <a:t> </a:t>
            </a:r>
          </a:p>
          <a:p>
            <a:pPr>
              <a:spcBef>
                <a:spcPts val="600"/>
              </a:spcBef>
            </a:pPr>
            <a:r>
              <a:rPr lang="de-DE" altLang="de-DE" sz="1600" dirty="0"/>
              <a:t>WISA-Daten + Nutzungsmodellierung = Herleitung von Korridor für  </a:t>
            </a:r>
            <a:r>
              <a:rPr lang="de-DE" altLang="de-DE" sz="1600" b="1" dirty="0"/>
              <a:t>Hiebssatz + Verjüngung</a:t>
            </a:r>
            <a:r>
              <a:rPr lang="de-DE" altLang="de-DE" sz="1600" dirty="0"/>
              <a:t> vor </a:t>
            </a:r>
            <a:r>
              <a:rPr lang="de-DE" altLang="de-DE" sz="1600" dirty="0" err="1"/>
              <a:t>Planungsbegang</a:t>
            </a:r>
            <a:endParaRPr lang="de-DE" altLang="de-DE" sz="1600" dirty="0"/>
          </a:p>
          <a:p>
            <a:pPr>
              <a:spcBef>
                <a:spcPts val="600"/>
              </a:spcBef>
            </a:pPr>
            <a:r>
              <a:rPr lang="de-DE" altLang="de-DE" sz="1600" dirty="0"/>
              <a:t>„Digitalisierung“ und Vereinfachung von Taxation und Waldeinteilung (größere Teilflächen) steigert Effizienz</a:t>
            </a:r>
          </a:p>
          <a:p>
            <a:pPr lvl="1">
              <a:spcBef>
                <a:spcPts val="600"/>
              </a:spcBef>
            </a:pPr>
            <a:r>
              <a:rPr lang="de-DE" altLang="de-DE" sz="1600" b="1" dirty="0"/>
              <a:t>ca. 4.000 – 4.500 ha / Jahr pro Mitarbeiter</a:t>
            </a:r>
          </a:p>
          <a:p>
            <a:pPr>
              <a:spcBef>
                <a:spcPts val="600"/>
              </a:spcBef>
            </a:pPr>
            <a:r>
              <a:rPr lang="de-DE" altLang="de-DE" sz="1600" dirty="0" err="1"/>
              <a:t>Planungsbegang</a:t>
            </a:r>
            <a:r>
              <a:rPr lang="de-DE" altLang="de-DE" sz="1600" dirty="0"/>
              <a:t> durch eigenes Personal ermöglicht vertieften Einblick in die Betriebe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E9805E-0892-4D71-B59B-B2FA89A16DF5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647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61950" y="361950"/>
            <a:ext cx="5503863" cy="600075"/>
          </a:xfrm>
        </p:spPr>
        <p:txBody>
          <a:bodyPr/>
          <a:lstStyle/>
          <a:p>
            <a:r>
              <a:rPr lang="de-DE" altLang="de-DE" b="1" dirty="0">
                <a:solidFill>
                  <a:schemeClr val="tx1"/>
                </a:solidFill>
              </a:rPr>
              <a:t>Gliederung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20F2214-4C90-46D2-9395-2D75E304FFF2}" type="slidenum">
              <a:rPr lang="de-DE" altLang="de-DE" sz="1000">
                <a:solidFill>
                  <a:srgbClr val="828480"/>
                </a:solidFill>
              </a:rPr>
              <a:pPr eaLnBrk="1" hangingPunct="1"/>
              <a:t>2</a:t>
            </a:fld>
            <a:endParaRPr lang="de-DE" altLang="de-DE" sz="1000">
              <a:solidFill>
                <a:srgbClr val="828480"/>
              </a:solidFill>
            </a:endParaRP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360363" y="1343025"/>
            <a:ext cx="6838950" cy="32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3572" indent="-293572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4415" indent="-302746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84772" indent="-292262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26442" indent="-293572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78595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456045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833494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210943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588393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1669" lvl="1" indent="0">
              <a:buNone/>
              <a:defRPr/>
            </a:pPr>
            <a:endParaRPr lang="de-DE" sz="1600" kern="0" dirty="0">
              <a:cs typeface="Arial" charset="0"/>
            </a:endParaRPr>
          </a:p>
          <a:p>
            <a:pPr>
              <a:defRPr/>
            </a:pPr>
            <a:r>
              <a:rPr lang="de-DE" sz="1600" kern="0" dirty="0">
                <a:cs typeface="Arial" charset="0"/>
              </a:rPr>
              <a:t>Aufgabe + betriebliche Einordnung</a:t>
            </a:r>
          </a:p>
          <a:p>
            <a:pPr>
              <a:defRPr/>
            </a:pPr>
            <a:r>
              <a:rPr lang="de-DE" sz="1600" kern="0" dirty="0">
                <a:cs typeface="Arial" charset="0"/>
              </a:rPr>
              <a:t>aktuelles Verfahren</a:t>
            </a:r>
          </a:p>
          <a:p>
            <a:pPr lvl="1">
              <a:defRPr/>
            </a:pPr>
            <a:r>
              <a:rPr lang="de-DE" sz="1400" kern="0" dirty="0">
                <a:cs typeface="Arial" charset="0"/>
              </a:rPr>
              <a:t>WISA – Waldinventur Sachsen</a:t>
            </a:r>
          </a:p>
          <a:p>
            <a:pPr lvl="1">
              <a:defRPr/>
            </a:pPr>
            <a:r>
              <a:rPr lang="de-DE" sz="1400" kern="0" dirty="0" err="1">
                <a:cs typeface="Arial" charset="0"/>
              </a:rPr>
              <a:t>FESApro</a:t>
            </a:r>
            <a:r>
              <a:rPr lang="de-DE" sz="1400" kern="0" dirty="0">
                <a:cs typeface="Arial" charset="0"/>
              </a:rPr>
              <a:t> – </a:t>
            </a:r>
            <a:r>
              <a:rPr lang="de-DE" sz="1400" kern="0" dirty="0" err="1">
                <a:cs typeface="Arial" charset="0"/>
              </a:rPr>
              <a:t>Planungsbegang</a:t>
            </a:r>
            <a:r>
              <a:rPr lang="de-DE" sz="1400" kern="0" dirty="0">
                <a:cs typeface="Arial" charset="0"/>
              </a:rPr>
              <a:t> (mit/ohne WISA)</a:t>
            </a:r>
          </a:p>
          <a:p>
            <a:pPr lvl="1">
              <a:defRPr/>
            </a:pPr>
            <a:r>
              <a:rPr lang="de-DE" sz="1400" kern="0" dirty="0">
                <a:cs typeface="Arial" charset="0"/>
              </a:rPr>
              <a:t>Akzeptanz</a:t>
            </a:r>
          </a:p>
          <a:p>
            <a:pPr marL="0" indent="0">
              <a:buNone/>
              <a:defRPr/>
            </a:pPr>
            <a:endParaRPr lang="de-DE" sz="1600" kern="0" dirty="0">
              <a:cs typeface="Arial" charset="0"/>
            </a:endParaRPr>
          </a:p>
          <a:p>
            <a:pPr lvl="1">
              <a:defRPr/>
            </a:pPr>
            <a:endParaRPr lang="de-DE" sz="1600" kern="0" dirty="0">
              <a:cs typeface="Arial" charset="0"/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04056" y="5135562"/>
            <a:ext cx="2409825" cy="517525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|   </a:t>
            </a:r>
            <a:fld id="{800C180B-4EE9-45E3-8EBA-2F5B3E372224}" type="datetime4">
              <a:rPr lang="de-DE" altLang="de-DE"/>
              <a:pPr>
                <a:defRPr/>
              </a:pPr>
              <a:t>13. April 2026</a:t>
            </a:fld>
            <a:r>
              <a:rPr lang="de-DE" altLang="de-DE" dirty="0"/>
              <a:t>  |  </a:t>
            </a:r>
            <a:r>
              <a:rPr lang="de-DE" altLang="de-DE" dirty="0">
                <a:solidFill>
                  <a:schemeClr val="accent1"/>
                </a:solidFill>
              </a:rPr>
              <a:t>Referat 44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F13A-8564-3EC9-48F8-47424C6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Aufgabe – Betriebsregelung </a:t>
            </a:r>
            <a:br>
              <a:rPr lang="de-DE" dirty="0"/>
            </a:br>
            <a:r>
              <a:rPr lang="de-DE" sz="1600" i="1" dirty="0"/>
              <a:t>Sächsisches Waldgesetz § 22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EBE768-7B86-82EA-9E4E-003B55DB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656835"/>
              </p:ext>
            </p:extLst>
          </p:nvPr>
        </p:nvGraphicFramePr>
        <p:xfrm>
          <a:off x="361950" y="2508528"/>
          <a:ext cx="4897872" cy="20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4B6A7-7CEE-A378-40D8-CCBE9017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D8A8D-D878-4518-6A96-8DB6C664E6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D46045-DF23-36F1-4F2E-86DAF0F09AAF}"/>
              </a:ext>
            </a:extLst>
          </p:cNvPr>
          <p:cNvSpPr txBox="1"/>
          <p:nvPr/>
        </p:nvSpPr>
        <p:spPr>
          <a:xfrm>
            <a:off x="3780631" y="1703248"/>
            <a:ext cx="201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Standortsinformationen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Waldfunktionen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Schutzgebiete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12F7D5-9B54-0C70-9F69-5900E7217E82}"/>
              </a:ext>
            </a:extLst>
          </p:cNvPr>
          <p:cNvSpPr txBox="1"/>
          <p:nvPr/>
        </p:nvSpPr>
        <p:spPr>
          <a:xfrm>
            <a:off x="1945508" y="1533510"/>
            <a:ext cx="201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Waldbau</a:t>
            </a:r>
          </a:p>
          <a:p>
            <a:pPr marL="171450" indent="-171450">
              <a:buFontTx/>
              <a:buChar char="-"/>
            </a:pPr>
            <a:r>
              <a:rPr lang="de-DE" dirty="0"/>
              <a:t>Ziele</a:t>
            </a:r>
          </a:p>
          <a:p>
            <a:pPr marL="171450" indent="-171450">
              <a:buFontTx/>
              <a:buChar char="-"/>
            </a:pPr>
            <a:r>
              <a:rPr lang="de-DE" dirty="0"/>
              <a:t>Behandlungskonzepte</a:t>
            </a:r>
          </a:p>
          <a:p>
            <a:endParaRPr lang="de-DE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955B52C-F9AE-0557-9DB5-DD7319CC0D07}"/>
              </a:ext>
            </a:extLst>
          </p:cNvPr>
          <p:cNvSpPr/>
          <p:nvPr/>
        </p:nvSpPr>
        <p:spPr bwMode="auto">
          <a:xfrm>
            <a:off x="5332652" y="3248229"/>
            <a:ext cx="1618407" cy="307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5A0384-AFF4-CDE0-D1C3-9B18C16803DA}"/>
              </a:ext>
            </a:extLst>
          </p:cNvPr>
          <p:cNvSpPr txBox="1"/>
          <p:nvPr/>
        </p:nvSpPr>
        <p:spPr>
          <a:xfrm>
            <a:off x="5259822" y="3746213"/>
            <a:ext cx="2312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Aktualisierung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Geodaten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Walddatenbank</a:t>
            </a:r>
          </a:p>
          <a:p>
            <a:pPr marL="171450" indent="-171450">
              <a:buFontTx/>
              <a:buChar char="-"/>
            </a:pPr>
            <a:r>
              <a:rPr lang="de-DE" dirty="0"/>
              <a:t>Grundlage für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Arbeits- und Finanzkalkulation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Jahresplanung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Vollzug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Controlling</a:t>
            </a:r>
          </a:p>
          <a:p>
            <a:endParaRPr lang="de-D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0AFDED0-0664-B119-1D91-6BF7205B2C88}"/>
              </a:ext>
            </a:extLst>
          </p:cNvPr>
          <p:cNvSpPr/>
          <p:nvPr/>
        </p:nvSpPr>
        <p:spPr bwMode="auto">
          <a:xfrm>
            <a:off x="209298" y="2308734"/>
            <a:ext cx="5073706" cy="22684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7D999C-C01D-CE37-7992-BCEFD76D5FFF}"/>
              </a:ext>
            </a:extLst>
          </p:cNvPr>
          <p:cNvSpPr txBox="1"/>
          <p:nvPr/>
        </p:nvSpPr>
        <p:spPr>
          <a:xfrm>
            <a:off x="2031101" y="4066109"/>
            <a:ext cx="246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FF0000"/>
                </a:solidFill>
              </a:rPr>
              <a:t>Forsteinrichtung</a:t>
            </a:r>
          </a:p>
        </p:txBody>
      </p:sp>
    </p:spTree>
    <p:extLst>
      <p:ext uri="{BB962C8B-B14F-4D97-AF65-F5344CB8AC3E}">
        <p14:creationId xmlns:p14="http://schemas.microsoft.com/office/powerpoint/2010/main" val="205440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B8913-2489-1F69-E557-0BB9AF5C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47DA2-E2DD-80DB-81B4-748F63EF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Staatswald</a:t>
            </a:r>
          </a:p>
          <a:p>
            <a:pPr lvl="1"/>
            <a:r>
              <a:rPr lang="de-DE" dirty="0"/>
              <a:t>14 Betriebe</a:t>
            </a:r>
          </a:p>
          <a:p>
            <a:pPr lvl="1"/>
            <a:r>
              <a:rPr lang="de-DE" dirty="0"/>
              <a:t>ca. 200.000 ha</a:t>
            </a:r>
          </a:p>
          <a:p>
            <a:pPr lvl="1"/>
            <a:r>
              <a:rPr lang="de-DE" dirty="0"/>
              <a:t>Planungszeitraum 10 Jahre</a:t>
            </a:r>
          </a:p>
          <a:p>
            <a:r>
              <a:rPr lang="de-DE" b="1" dirty="0"/>
              <a:t>Körperschaftswald</a:t>
            </a:r>
          </a:p>
          <a:p>
            <a:pPr lvl="1"/>
            <a:r>
              <a:rPr lang="de-DE" dirty="0"/>
              <a:t>371 Betriebe (&gt; 10 ha)</a:t>
            </a:r>
          </a:p>
          <a:p>
            <a:pPr lvl="1"/>
            <a:r>
              <a:rPr lang="de-DE" dirty="0"/>
              <a:t>ca. 50.000 ha</a:t>
            </a:r>
          </a:p>
          <a:p>
            <a:pPr lvl="1"/>
            <a:r>
              <a:rPr lang="de-DE" dirty="0"/>
              <a:t>Planungszeitraum 10 (20) Jahre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CA8C6-9C14-4E0A-7168-A8C564A9B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9CCED-706B-2C4F-7F7B-6DA7799F9547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A76B04-323E-441F-F9F5-FF610A722AA7}"/>
              </a:ext>
            </a:extLst>
          </p:cNvPr>
          <p:cNvSpPr txBox="1"/>
          <p:nvPr/>
        </p:nvSpPr>
        <p:spPr>
          <a:xfrm>
            <a:off x="4029834" y="2044081"/>
            <a:ext cx="19501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5 Mitarbeiter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6EF476-F4C9-97C1-B99E-3A2AB79B1BC2}"/>
              </a:ext>
            </a:extLst>
          </p:cNvPr>
          <p:cNvSpPr txBox="1"/>
          <p:nvPr/>
        </p:nvSpPr>
        <p:spPr>
          <a:xfrm>
            <a:off x="4029834" y="3746572"/>
            <a:ext cx="19501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1 Mitarbeiter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89E332-0D91-838C-1001-7EF2D5AB6BC5}"/>
              </a:ext>
            </a:extLst>
          </p:cNvPr>
          <p:cNvSpPr/>
          <p:nvPr/>
        </p:nvSpPr>
        <p:spPr bwMode="auto">
          <a:xfrm>
            <a:off x="218485" y="1788340"/>
            <a:ext cx="6149947" cy="16750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F13A-8564-3EC9-48F8-47424C6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  <a:ea typeface="+mj-ea"/>
              </a:rPr>
              <a:t>Forsteinrichtung im Staatswald</a:t>
            </a:r>
            <a:br>
              <a:rPr lang="de-DE" dirty="0">
                <a:solidFill>
                  <a:schemeClr val="tx1"/>
                </a:solidFill>
                <a:ea typeface="+mj-ea"/>
              </a:rPr>
            </a:br>
            <a:r>
              <a:rPr lang="de-DE" sz="1800" dirty="0">
                <a:solidFill>
                  <a:schemeClr val="tx1"/>
                </a:solidFill>
                <a:ea typeface="+mj-ea"/>
              </a:rPr>
              <a:t>Kombination Stichprobe / </a:t>
            </a:r>
            <a:r>
              <a:rPr lang="de-DE" sz="1800" dirty="0" err="1">
                <a:solidFill>
                  <a:schemeClr val="tx1"/>
                </a:solidFill>
                <a:ea typeface="+mj-ea"/>
              </a:rPr>
              <a:t>Planungsbegang</a:t>
            </a:r>
            <a:endParaRPr lang="de-DE" sz="1800" i="1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EBE768-7B86-82EA-9E4E-003B55DB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50517"/>
              </p:ext>
            </p:extLst>
          </p:nvPr>
        </p:nvGraphicFramePr>
        <p:xfrm>
          <a:off x="361950" y="2508528"/>
          <a:ext cx="4897872" cy="20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4B6A7-7CEE-A378-40D8-CCBE9017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D8A8D-D878-4518-6A96-8DB6C664E6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320040"/>
            <a:ext cx="4790757" cy="754380"/>
          </a:xfrm>
        </p:spPr>
        <p:txBody>
          <a:bodyPr/>
          <a:lstStyle/>
          <a:p>
            <a:pPr eaLnBrk="1" hangingPunct="1"/>
            <a:r>
              <a:rPr lang="de-DE" altLang="de-DE" b="1" dirty="0"/>
              <a:t>Stichprobeninventur (WISA): </a:t>
            </a:r>
            <a:br>
              <a:rPr lang="de-DE" altLang="de-DE" dirty="0"/>
            </a:br>
            <a:r>
              <a:rPr lang="de-DE" altLang="de-DE" sz="1800" dirty="0"/>
              <a:t>Probekreisraster 200 x 200 m</a:t>
            </a:r>
          </a:p>
        </p:txBody>
      </p:sp>
      <p:sp>
        <p:nvSpPr>
          <p:cNvPr id="542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2FA8F40-4390-495B-A905-EFF186E060FF}" type="slidenum">
              <a:rPr lang="de-DE" altLang="de-DE" sz="1000" smtClean="0">
                <a:solidFill>
                  <a:srgbClr val="8284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000">
              <a:solidFill>
                <a:srgbClr val="82848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34999"/>
              </p:ext>
            </p:extLst>
          </p:nvPr>
        </p:nvGraphicFramePr>
        <p:xfrm>
          <a:off x="213359" y="1176743"/>
          <a:ext cx="3916681" cy="402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7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Probekreis [m]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Aufnahme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PK 12 (grün)</a:t>
                      </a:r>
                      <a:r>
                        <a:rPr lang="de-DE" dirty="0"/>
                        <a:t>:</a:t>
                      </a:r>
                    </a:p>
                    <a:p>
                      <a:r>
                        <a:rPr lang="de-DE" dirty="0"/>
                        <a:t>≥ 30 cm BHD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dirty="0"/>
                        <a:t>Baumart, Koordinate</a:t>
                      </a:r>
                    </a:p>
                    <a:p>
                      <a:r>
                        <a:rPr lang="de-DE" dirty="0"/>
                        <a:t>Durchmesser, Höhe</a:t>
                      </a:r>
                    </a:p>
                    <a:p>
                      <a:pPr marL="0" marR="0" lvl="0" indent="0" algn="l" defTabSz="754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Alter</a:t>
                      </a:r>
                    </a:p>
                    <a:p>
                      <a:r>
                        <a:rPr lang="de-DE" dirty="0"/>
                        <a:t>Stammschäden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PK 6 (blau):</a:t>
                      </a:r>
                    </a:p>
                    <a:p>
                      <a:r>
                        <a:rPr lang="de-DE" dirty="0"/>
                        <a:t>≥ 7 bis 30 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754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FF0000"/>
                          </a:solidFill>
                        </a:rPr>
                        <a:t>PK 5 (rot): </a:t>
                      </a:r>
                      <a:r>
                        <a:rPr lang="de-DE" altLang="de-DE" sz="1500" dirty="0"/>
                        <a:t>Totholz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Totholztypen: </a:t>
                      </a:r>
                    </a:p>
                    <a:p>
                      <a:r>
                        <a:rPr lang="de-DE" sz="1200" dirty="0"/>
                        <a:t>Stöcke, liegendes/stehendes TH, Bruchstücke, Abfuhrreste</a:t>
                      </a:r>
                    </a:p>
                    <a:p>
                      <a:r>
                        <a:rPr lang="de-DE" dirty="0"/>
                        <a:t>Zersetzungsgrade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754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CCCC00"/>
                          </a:solidFill>
                        </a:rPr>
                        <a:t>PK 2 (</a:t>
                      </a:r>
                      <a:r>
                        <a:rPr lang="de-DE" altLang="de-DE" sz="1500" dirty="0" err="1">
                          <a:solidFill>
                            <a:srgbClr val="CCCC00"/>
                          </a:solidFill>
                        </a:rPr>
                        <a:t>olive</a:t>
                      </a:r>
                      <a:r>
                        <a:rPr lang="de-DE" altLang="de-DE" sz="1500" dirty="0">
                          <a:solidFill>
                            <a:srgbClr val="CCCC00"/>
                          </a:solidFill>
                        </a:rPr>
                        <a:t>): </a:t>
                      </a:r>
                      <a:r>
                        <a:rPr lang="de-DE" altLang="de-DE" sz="1500" dirty="0"/>
                        <a:t>Verjüngung verlagert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Zählverfahren mit 3</a:t>
                      </a:r>
                    </a:p>
                    <a:p>
                      <a:r>
                        <a:rPr lang="de-DE" dirty="0"/>
                        <a:t>Größenklassen;</a:t>
                      </a:r>
                    </a:p>
                    <a:p>
                      <a:r>
                        <a:rPr lang="de-DE" dirty="0" err="1"/>
                        <a:t>Bestandesentstehung</a:t>
                      </a:r>
                      <a:endParaRPr lang="de-DE" dirty="0"/>
                    </a:p>
                    <a:p>
                      <a:r>
                        <a:rPr lang="de-DE" dirty="0"/>
                        <a:t>Schutzmaßnahmen</a:t>
                      </a:r>
                    </a:p>
                    <a:p>
                      <a:r>
                        <a:rPr lang="de-DE" dirty="0"/>
                        <a:t>Wildschäden </a:t>
                      </a:r>
                    </a:p>
                    <a:p>
                      <a:r>
                        <a:rPr lang="de-DE" dirty="0"/>
                        <a:t>Übernahmewürdigkeit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4274" name="Grafik 5" descr="09_Plotdesign_Gesam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73" y="1685060"/>
            <a:ext cx="40528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37337" y="1223395"/>
            <a:ext cx="283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Mittelpunkt</a:t>
            </a:r>
            <a:r>
              <a:rPr lang="de-DE" dirty="0"/>
              <a:t> = feste Vermarkung und Einmessung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D4EC25-522B-1E7F-4ECC-D3C73E746349}"/>
              </a:ext>
            </a:extLst>
          </p:cNvPr>
          <p:cNvSpPr txBox="1"/>
          <p:nvPr/>
        </p:nvSpPr>
        <p:spPr>
          <a:xfrm>
            <a:off x="4437336" y="4738438"/>
            <a:ext cx="283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Durchführung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Werkvertrag</a:t>
            </a:r>
          </a:p>
          <a:p>
            <a:pPr marL="171450" indent="-171450">
              <a:buFontTx/>
              <a:buChar char="-"/>
            </a:pPr>
            <a:r>
              <a:rPr lang="de-DE" dirty="0"/>
              <a:t>Kontrolle von 5 % der PK</a:t>
            </a:r>
          </a:p>
        </p:txBody>
      </p:sp>
    </p:spTree>
    <p:extLst>
      <p:ext uri="{BB962C8B-B14F-4D97-AF65-F5344CB8AC3E}">
        <p14:creationId xmlns:p14="http://schemas.microsoft.com/office/powerpoint/2010/main" val="335230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8C21-002D-C547-C18F-74A63D1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WISA</a:t>
            </a:r>
            <a:br>
              <a:rPr lang="de-DE" dirty="0"/>
            </a:br>
            <a:r>
              <a:rPr lang="de-DE" sz="1800" dirty="0"/>
              <a:t>Reporting: Altersklassenverteilung 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25FC5-C0E7-A91B-FEB9-A743B42BF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DBD35-2D6E-F19E-2EFA-BA0A19677E5E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94460C-4E7D-7319-D850-164F424F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" y="1567076"/>
            <a:ext cx="4210953" cy="28026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A84EE3-2D87-43BF-7707-72970CF20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31" y="3336911"/>
            <a:ext cx="3780632" cy="229976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F6AC593-1259-7B6E-D502-60F6EE0A2F6D}"/>
              </a:ext>
            </a:extLst>
          </p:cNvPr>
          <p:cNvSpPr txBox="1">
            <a:spLocks/>
          </p:cNvSpPr>
          <p:nvPr/>
        </p:nvSpPr>
        <p:spPr bwMode="auto">
          <a:xfrm>
            <a:off x="4814762" y="2215594"/>
            <a:ext cx="3947291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37745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754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132349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509798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DE" sz="1800" kern="0" dirty="0"/>
              <a:t>… Vorratsstruktur</a:t>
            </a:r>
          </a:p>
        </p:txBody>
      </p:sp>
    </p:spTree>
    <p:extLst>
      <p:ext uri="{BB962C8B-B14F-4D97-AF65-F5344CB8AC3E}">
        <p14:creationId xmlns:p14="http://schemas.microsoft.com/office/powerpoint/2010/main" val="71256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8C21-002D-C547-C18F-74A63D1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WISA</a:t>
            </a:r>
            <a:br>
              <a:rPr lang="de-DE" dirty="0"/>
            </a:br>
            <a:r>
              <a:rPr lang="de-DE" sz="1800" dirty="0"/>
              <a:t>Reporting: Vorratsentwicklung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25FC5-C0E7-A91B-FEB9-A743B42BF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DBD35-2D6E-F19E-2EFA-BA0A19677E5E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1B1AAB-A6C4-1700-E5DE-22C773B3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4" y="1566013"/>
            <a:ext cx="6853954" cy="3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0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8C21-002D-C547-C18F-74A63D1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WISA</a:t>
            </a:r>
            <a:br>
              <a:rPr lang="de-DE" dirty="0"/>
            </a:br>
            <a:r>
              <a:rPr lang="de-DE" sz="1800" dirty="0"/>
              <a:t>Reporting: Reviervergleiche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25FC5-C0E7-A91B-FEB9-A743B42BF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DBD35-2D6E-F19E-2EFA-BA0A19677E5E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 smtClean="0"/>
              <a:pPr>
                <a:defRPr/>
              </a:pPr>
              <a:t>13.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D63C14-75D3-EE0E-0713-5153F824B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771"/>
            <a:ext cx="4076148" cy="2597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82DCB3-202D-7B5F-871F-C79A0452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71" y="1552047"/>
            <a:ext cx="3804191" cy="2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4038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">
  <a:themeElements>
    <a:clrScheme name="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44cd08e633bdb379a6a042f47258c6f8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33a261dea6d93c7b36c34bd57053434e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Props1.xml><?xml version="1.0" encoding="utf-8"?>
<ds:datastoreItem xmlns:ds="http://schemas.openxmlformats.org/officeDocument/2006/customXml" ds:itemID="{22160944-3D7F-4226-9276-A8C2C84CC3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75E2F-DA9C-4E3A-82F0-7FD8F3B36D07}"/>
</file>

<file path=customXml/itemProps3.xml><?xml version="1.0" encoding="utf-8"?>
<ds:datastoreItem xmlns:ds="http://schemas.openxmlformats.org/officeDocument/2006/customXml" ds:itemID="{98E1A3B7-26D2-4939-AE04-C069750CEB56}">
  <ds:schemaRefs>
    <ds:schemaRef ds:uri="http://schemas.microsoft.com/office/2006/metadata/properties"/>
    <ds:schemaRef ds:uri="http://schemas.microsoft.com/office/infopath/2007/PartnerControls"/>
    <ds:schemaRef ds:uri="b4de3b38-e3bc-457f-93af-f189da2c859d"/>
    <ds:schemaRef ds:uri="7c83095a-db20-459a-9d7d-43b1b6dbea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Custom</PresentationFormat>
  <Paragraphs>178</Paragraphs>
  <Slides>15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Unicode MS</vt:lpstr>
      <vt:lpstr>Calibri</vt:lpstr>
      <vt:lpstr>Microsoft Sans Serif</vt:lpstr>
      <vt:lpstr>Folienmaster</vt:lpstr>
      <vt:lpstr>Periodische Betriebsplanung (Forsteinrichtung) </vt:lpstr>
      <vt:lpstr>Gliederung</vt:lpstr>
      <vt:lpstr>Aufgabe – Betriebsregelung  Sächsisches Waldgesetz § 22</vt:lpstr>
      <vt:lpstr>Aufgaben</vt:lpstr>
      <vt:lpstr>Forsteinrichtung im Staatswald Kombination Stichprobe / Planungsbegang</vt:lpstr>
      <vt:lpstr>Stichprobeninventur (WISA):  Probekreisraster 200 x 200 m</vt:lpstr>
      <vt:lpstr>WISA Reporting: Altersklassenverteilung …</vt:lpstr>
      <vt:lpstr>WISA Reporting: Vorratsentwicklung</vt:lpstr>
      <vt:lpstr>WISA Reporting: Reviervergleiche</vt:lpstr>
      <vt:lpstr>Prognose von Nutzung / Verjüngung</vt:lpstr>
      <vt:lpstr>Forsteinrichtung im Staatswald Kombination Stichprobe / Planungsbegang</vt:lpstr>
      <vt:lpstr>Planungsbegang: FESA_pro</vt:lpstr>
      <vt:lpstr>Komponenten von FESApro</vt:lpstr>
      <vt:lpstr>Forsteinrichtungswerk</vt:lpstr>
      <vt:lpstr>Akzeptanz des Verfahrens</vt:lpstr>
    </vt:vector>
  </TitlesOfParts>
  <Company>SMUL / LfL FB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Planungsbegang mit FESA_pro</dc:title>
  <dc:creator>grabneca</dc:creator>
  <cp:lastModifiedBy>Volker Sasse</cp:lastModifiedBy>
  <cp:revision>1601</cp:revision>
  <cp:lastPrinted>2024-07-09T10:43:05Z</cp:lastPrinted>
  <dcterms:created xsi:type="dcterms:W3CDTF">2012-01-04T10:34:53Z</dcterms:created>
  <dcterms:modified xsi:type="dcterms:W3CDTF">2026-04-13T16:01:57Z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