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7"/>
  </p:notesMasterIdLst>
  <p:sldIdLst>
    <p:sldId id="256" r:id="rId5"/>
    <p:sldId id="257" r:id="rId6"/>
    <p:sldId id="576" r:id="rId7"/>
    <p:sldId id="642" r:id="rId8"/>
    <p:sldId id="643" r:id="rId9"/>
    <p:sldId id="631" r:id="rId10"/>
    <p:sldId id="630" r:id="rId11"/>
    <p:sldId id="259" r:id="rId12"/>
    <p:sldId id="653" r:id="rId13"/>
    <p:sldId id="617" r:id="rId14"/>
    <p:sldId id="645" r:id="rId15"/>
    <p:sldId id="647" r:id="rId16"/>
    <p:sldId id="648" r:id="rId17"/>
    <p:sldId id="649" r:id="rId18"/>
    <p:sldId id="650" r:id="rId19"/>
    <p:sldId id="651" r:id="rId20"/>
    <p:sldId id="654" r:id="rId21"/>
    <p:sldId id="655" r:id="rId22"/>
    <p:sldId id="656" r:id="rId23"/>
    <p:sldId id="657" r:id="rId24"/>
    <p:sldId id="658" r:id="rId25"/>
    <p:sldId id="275" r:id="rId26"/>
  </p:sldIdLst>
  <p:sldSz cx="9144000" cy="6858000" type="screen4x3"/>
  <p:notesSz cx="9144000" cy="6858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0EE7F1-17F7-4F95-B28B-89F953B97F80}" v="103" dt="2026-07-22T11:12:40.389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500" y="5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taliy Storozhuk" userId="9d6b1be7-911f-407b-9949-55e935fa272c" providerId="ADAL" clId="{92CC15FE-5551-4251-B394-AC85F0CA7C91}"/>
    <pc:docChg chg="modSld">
      <pc:chgData name="Vitaliy Storozhuk" userId="9d6b1be7-911f-407b-9949-55e935fa272c" providerId="ADAL" clId="{92CC15FE-5551-4251-B394-AC85F0CA7C91}" dt="2026-07-22T11:12:40.389" v="102" actId="20577"/>
      <pc:docMkLst>
        <pc:docMk/>
      </pc:docMkLst>
      <pc:sldChg chg="modSp mod">
        <pc:chgData name="Vitaliy Storozhuk" userId="9d6b1be7-911f-407b-9949-55e935fa272c" providerId="ADAL" clId="{92CC15FE-5551-4251-B394-AC85F0CA7C91}" dt="2026-07-22T10:58:41.360" v="26" actId="6549"/>
        <pc:sldMkLst>
          <pc:docMk/>
          <pc:sldMk cId="0" sldId="576"/>
        </pc:sldMkLst>
        <pc:spChg chg="mod">
          <ac:chgData name="Vitaliy Storozhuk" userId="9d6b1be7-911f-407b-9949-55e935fa272c" providerId="ADAL" clId="{92CC15FE-5551-4251-B394-AC85F0CA7C91}" dt="2026-07-22T10:58:41.360" v="26" actId="6549"/>
          <ac:spMkLst>
            <pc:docMk/>
            <pc:sldMk cId="0" sldId="576"/>
            <ac:spMk id="7" creationId="{0716500F-D368-74EC-8B5E-417F3488FA0B}"/>
          </ac:spMkLst>
        </pc:spChg>
      </pc:sldChg>
      <pc:sldChg chg="modSp mod">
        <pc:chgData name="Vitaliy Storozhuk" userId="9d6b1be7-911f-407b-9949-55e935fa272c" providerId="ADAL" clId="{92CC15FE-5551-4251-B394-AC85F0CA7C91}" dt="2026-07-22T11:12:40.389" v="102" actId="20577"/>
        <pc:sldMkLst>
          <pc:docMk/>
          <pc:sldMk cId="3094975497" sldId="647"/>
        </pc:sldMkLst>
        <pc:spChg chg="mod">
          <ac:chgData name="Vitaliy Storozhuk" userId="9d6b1be7-911f-407b-9949-55e935fa272c" providerId="ADAL" clId="{92CC15FE-5551-4251-B394-AC85F0CA7C91}" dt="2026-07-22T11:12:40.389" v="102" actId="20577"/>
          <ac:spMkLst>
            <pc:docMk/>
            <pc:sldMk cId="3094975497" sldId="647"/>
            <ac:spMk id="9" creationId="{025BBBB7-9440-316A-FA97-576AE550ECB5}"/>
          </ac:spMkLst>
        </pc:spChg>
      </pc:sldChg>
    </pc:docChg>
  </pc:docChgLst>
  <pc:docChgLst>
    <pc:chgData name="Halyna Semytska" userId="a3d2e4e7-b9ff-45b1-8635-20d07c4ce47e" providerId="ADAL" clId="{FB7BFF1B-B6B8-43E0-A23D-4DB3B4C8A227}"/>
    <pc:docChg chg="undo custSel modSld">
      <pc:chgData name="Halyna Semytska" userId="a3d2e4e7-b9ff-45b1-8635-20d07c4ce47e" providerId="ADAL" clId="{FB7BFF1B-B6B8-43E0-A23D-4DB3B4C8A227}" dt="2026-07-22T12:07:27.486" v="807" actId="207"/>
      <pc:docMkLst>
        <pc:docMk/>
      </pc:docMkLst>
      <pc:sldChg chg="modSp mod">
        <pc:chgData name="Halyna Semytska" userId="a3d2e4e7-b9ff-45b1-8635-20d07c4ce47e" providerId="ADAL" clId="{FB7BFF1B-B6B8-43E0-A23D-4DB3B4C8A227}" dt="2026-07-20T15:01:06.640" v="54"/>
        <pc:sldMkLst>
          <pc:docMk/>
          <pc:sldMk cId="0" sldId="256"/>
        </pc:sldMkLst>
        <pc:spChg chg="mod">
          <ac:chgData name="Halyna Semytska" userId="a3d2e4e7-b9ff-45b1-8635-20d07c4ce47e" providerId="ADAL" clId="{FB7BFF1B-B6B8-43E0-A23D-4DB3B4C8A227}" dt="2026-07-20T15:01:06.640" v="54"/>
          <ac:spMkLst>
            <pc:docMk/>
            <pc:sldMk cId="0" sldId="256"/>
            <ac:spMk id="2" creationId="{00000000-0000-0000-0000-000000000000}"/>
          </ac:spMkLst>
        </pc:spChg>
      </pc:sldChg>
      <pc:sldChg chg="modSp mod">
        <pc:chgData name="Halyna Semytska" userId="a3d2e4e7-b9ff-45b1-8635-20d07c4ce47e" providerId="ADAL" clId="{FB7BFF1B-B6B8-43E0-A23D-4DB3B4C8A227}" dt="2026-07-20T15:02:39.900" v="56" actId="6549"/>
        <pc:sldMkLst>
          <pc:docMk/>
          <pc:sldMk cId="0" sldId="257"/>
        </pc:sldMkLst>
        <pc:spChg chg="mod">
          <ac:chgData name="Halyna Semytska" userId="a3d2e4e7-b9ff-45b1-8635-20d07c4ce47e" providerId="ADAL" clId="{FB7BFF1B-B6B8-43E0-A23D-4DB3B4C8A227}" dt="2026-07-20T15:02:39.900" v="56" actId="6549"/>
          <ac:spMkLst>
            <pc:docMk/>
            <pc:sldMk cId="0" sldId="257"/>
            <ac:spMk id="3" creationId="{00000000-0000-0000-0000-000000000000}"/>
          </ac:spMkLst>
        </pc:spChg>
      </pc:sldChg>
      <pc:sldChg chg="modSp mod">
        <pc:chgData name="Halyna Semytska" userId="a3d2e4e7-b9ff-45b1-8635-20d07c4ce47e" providerId="ADAL" clId="{FB7BFF1B-B6B8-43E0-A23D-4DB3B4C8A227}" dt="2026-07-20T16:02:36.558" v="200" actId="20577"/>
        <pc:sldMkLst>
          <pc:docMk/>
          <pc:sldMk cId="683354743" sldId="259"/>
        </pc:sldMkLst>
        <pc:spChg chg="mod">
          <ac:chgData name="Halyna Semytska" userId="a3d2e4e7-b9ff-45b1-8635-20d07c4ce47e" providerId="ADAL" clId="{FB7BFF1B-B6B8-43E0-A23D-4DB3B4C8A227}" dt="2026-07-20T15:54:58.936" v="190" actId="14100"/>
          <ac:spMkLst>
            <pc:docMk/>
            <pc:sldMk cId="683354743" sldId="259"/>
            <ac:spMk id="4" creationId="{B36DCC9E-316E-466D-3678-2412DCF4335A}"/>
          </ac:spMkLst>
        </pc:spChg>
        <pc:spChg chg="mod">
          <ac:chgData name="Halyna Semytska" userId="a3d2e4e7-b9ff-45b1-8635-20d07c4ce47e" providerId="ADAL" clId="{FB7BFF1B-B6B8-43E0-A23D-4DB3B4C8A227}" dt="2026-07-20T16:02:36.558" v="200" actId="20577"/>
          <ac:spMkLst>
            <pc:docMk/>
            <pc:sldMk cId="683354743" sldId="259"/>
            <ac:spMk id="6" creationId="{94490DFD-9CC8-C9D0-CDD0-DE93736A9B3E}"/>
          </ac:spMkLst>
        </pc:spChg>
      </pc:sldChg>
      <pc:sldChg chg="modSp mod">
        <pc:chgData name="Halyna Semytska" userId="a3d2e4e7-b9ff-45b1-8635-20d07c4ce47e" providerId="ADAL" clId="{FB7BFF1B-B6B8-43E0-A23D-4DB3B4C8A227}" dt="2026-07-20T15:47:26.322" v="188" actId="1076"/>
        <pc:sldMkLst>
          <pc:docMk/>
          <pc:sldMk cId="0" sldId="275"/>
        </pc:sldMkLst>
        <pc:spChg chg="mod">
          <ac:chgData name="Halyna Semytska" userId="a3d2e4e7-b9ff-45b1-8635-20d07c4ce47e" providerId="ADAL" clId="{FB7BFF1B-B6B8-43E0-A23D-4DB3B4C8A227}" dt="2026-07-20T15:47:11.570" v="182" actId="14100"/>
          <ac:spMkLst>
            <pc:docMk/>
            <pc:sldMk cId="0" sldId="275"/>
            <ac:spMk id="7" creationId="{00000000-0000-0000-0000-000000000000}"/>
          </ac:spMkLst>
        </pc:spChg>
        <pc:spChg chg="mod">
          <ac:chgData name="Halyna Semytska" userId="a3d2e4e7-b9ff-45b1-8635-20d07c4ce47e" providerId="ADAL" clId="{FB7BFF1B-B6B8-43E0-A23D-4DB3B4C8A227}" dt="2026-07-20T15:47:26.322" v="188" actId="1076"/>
          <ac:spMkLst>
            <pc:docMk/>
            <pc:sldMk cId="0" sldId="275"/>
            <ac:spMk id="10" creationId="{00000000-0000-0000-0000-000000000000}"/>
          </ac:spMkLst>
        </pc:spChg>
      </pc:sldChg>
      <pc:sldChg chg="modSp mod">
        <pc:chgData name="Halyna Semytska" userId="a3d2e4e7-b9ff-45b1-8635-20d07c4ce47e" providerId="ADAL" clId="{FB7BFF1B-B6B8-43E0-A23D-4DB3B4C8A227}" dt="2026-07-20T15:22:29.568" v="92" actId="20577"/>
        <pc:sldMkLst>
          <pc:docMk/>
          <pc:sldMk cId="0" sldId="576"/>
        </pc:sldMkLst>
        <pc:spChg chg="mod">
          <ac:chgData name="Halyna Semytska" userId="a3d2e4e7-b9ff-45b1-8635-20d07c4ce47e" providerId="ADAL" clId="{FB7BFF1B-B6B8-43E0-A23D-4DB3B4C8A227}" dt="2026-07-20T15:20:14.840" v="78" actId="6549"/>
          <ac:spMkLst>
            <pc:docMk/>
            <pc:sldMk cId="0" sldId="576"/>
            <ac:spMk id="7" creationId="{0716500F-D368-74EC-8B5E-417F3488FA0B}"/>
          </ac:spMkLst>
        </pc:spChg>
        <pc:spChg chg="mod">
          <ac:chgData name="Halyna Semytska" userId="a3d2e4e7-b9ff-45b1-8635-20d07c4ce47e" providerId="ADAL" clId="{FB7BFF1B-B6B8-43E0-A23D-4DB3B4C8A227}" dt="2026-07-20T15:21:50.205" v="80" actId="20577"/>
          <ac:spMkLst>
            <pc:docMk/>
            <pc:sldMk cId="0" sldId="576"/>
            <ac:spMk id="7174" creationId="{88470CB7-67D4-0731-85B3-743C75273861}"/>
          </ac:spMkLst>
        </pc:spChg>
        <pc:spChg chg="mod">
          <ac:chgData name="Halyna Semytska" userId="a3d2e4e7-b9ff-45b1-8635-20d07c4ce47e" providerId="ADAL" clId="{FB7BFF1B-B6B8-43E0-A23D-4DB3B4C8A227}" dt="2026-07-20T15:22:29.568" v="92" actId="20577"/>
          <ac:spMkLst>
            <pc:docMk/>
            <pc:sldMk cId="0" sldId="576"/>
            <ac:spMk id="7176" creationId="{E41DB8DD-41EA-C6C0-0B63-77E183B658FE}"/>
          </ac:spMkLst>
        </pc:spChg>
      </pc:sldChg>
      <pc:sldChg chg="modSp mod">
        <pc:chgData name="Halyna Semytska" userId="a3d2e4e7-b9ff-45b1-8635-20d07c4ce47e" providerId="ADAL" clId="{FB7BFF1B-B6B8-43E0-A23D-4DB3B4C8A227}" dt="2026-07-20T16:06:53.622" v="205" actId="1076"/>
        <pc:sldMkLst>
          <pc:docMk/>
          <pc:sldMk cId="0" sldId="617"/>
        </pc:sldMkLst>
        <pc:spChg chg="mod">
          <ac:chgData name="Halyna Semytska" userId="a3d2e4e7-b9ff-45b1-8635-20d07c4ce47e" providerId="ADAL" clId="{FB7BFF1B-B6B8-43E0-A23D-4DB3B4C8A227}" dt="2026-07-20T16:06:53.622" v="205" actId="1076"/>
          <ac:spMkLst>
            <pc:docMk/>
            <pc:sldMk cId="0" sldId="617"/>
            <ac:spMk id="4" creationId="{5A9030C2-2C27-658A-8F01-49A9D907699D}"/>
          </ac:spMkLst>
        </pc:spChg>
      </pc:sldChg>
      <pc:sldChg chg="modSp mod">
        <pc:chgData name="Halyna Semytska" userId="a3d2e4e7-b9ff-45b1-8635-20d07c4ce47e" providerId="ADAL" clId="{FB7BFF1B-B6B8-43E0-A23D-4DB3B4C8A227}" dt="2026-07-20T15:42:06.689" v="147" actId="14100"/>
        <pc:sldMkLst>
          <pc:docMk/>
          <pc:sldMk cId="0" sldId="630"/>
        </pc:sldMkLst>
        <pc:spChg chg="mod">
          <ac:chgData name="Halyna Semytska" userId="a3d2e4e7-b9ff-45b1-8635-20d07c4ce47e" providerId="ADAL" clId="{FB7BFF1B-B6B8-43E0-A23D-4DB3B4C8A227}" dt="2026-07-20T15:41:51.559" v="146" actId="14100"/>
          <ac:spMkLst>
            <pc:docMk/>
            <pc:sldMk cId="0" sldId="630"/>
            <ac:spMk id="7" creationId="{7BCA1510-7DF6-E087-2391-D226015C39B2}"/>
          </ac:spMkLst>
        </pc:spChg>
        <pc:spChg chg="mod">
          <ac:chgData name="Halyna Semytska" userId="a3d2e4e7-b9ff-45b1-8635-20d07c4ce47e" providerId="ADAL" clId="{FB7BFF1B-B6B8-43E0-A23D-4DB3B4C8A227}" dt="2026-07-20T15:41:38.273" v="144" actId="20577"/>
          <ac:spMkLst>
            <pc:docMk/>
            <pc:sldMk cId="0" sldId="630"/>
            <ac:spMk id="13314" creationId="{459B6D0D-FC69-0359-D7E1-A9BB3DED8D6F}"/>
          </ac:spMkLst>
        </pc:spChg>
        <pc:spChg chg="mod">
          <ac:chgData name="Halyna Semytska" userId="a3d2e4e7-b9ff-45b1-8635-20d07c4ce47e" providerId="ADAL" clId="{FB7BFF1B-B6B8-43E0-A23D-4DB3B4C8A227}" dt="2026-07-20T15:42:06.689" v="147" actId="14100"/>
          <ac:spMkLst>
            <pc:docMk/>
            <pc:sldMk cId="0" sldId="630"/>
            <ac:spMk id="13319" creationId="{3E5D38F0-F264-DA5D-F923-6413017A2401}"/>
          </ac:spMkLst>
        </pc:spChg>
      </pc:sldChg>
      <pc:sldChg chg="modSp mod">
        <pc:chgData name="Halyna Semytska" userId="a3d2e4e7-b9ff-45b1-8635-20d07c4ce47e" providerId="ADAL" clId="{FB7BFF1B-B6B8-43E0-A23D-4DB3B4C8A227}" dt="2026-07-20T15:40:27.259" v="121" actId="14100"/>
        <pc:sldMkLst>
          <pc:docMk/>
          <pc:sldMk cId="0" sldId="631"/>
        </pc:sldMkLst>
        <pc:spChg chg="mod">
          <ac:chgData name="Halyna Semytska" userId="a3d2e4e7-b9ff-45b1-8635-20d07c4ce47e" providerId="ADAL" clId="{FB7BFF1B-B6B8-43E0-A23D-4DB3B4C8A227}" dt="2026-07-20T15:40:27.259" v="121" actId="14100"/>
          <ac:spMkLst>
            <pc:docMk/>
            <pc:sldMk cId="0" sldId="631"/>
            <ac:spMk id="3" creationId="{B9B4D692-77A8-0BBE-396F-65A02A5717D6}"/>
          </ac:spMkLst>
        </pc:spChg>
        <pc:spChg chg="mod">
          <ac:chgData name="Halyna Semytska" userId="a3d2e4e7-b9ff-45b1-8635-20d07c4ce47e" providerId="ADAL" clId="{FB7BFF1B-B6B8-43E0-A23D-4DB3B4C8A227}" dt="2026-07-20T15:40:10.269" v="119" actId="20577"/>
          <ac:spMkLst>
            <pc:docMk/>
            <pc:sldMk cId="0" sldId="631"/>
            <ac:spMk id="12290" creationId="{598C7218-E4E1-FCAC-431B-569EE59420F3}"/>
          </ac:spMkLst>
        </pc:spChg>
      </pc:sldChg>
      <pc:sldChg chg="modSp mod">
        <pc:chgData name="Halyna Semytska" userId="a3d2e4e7-b9ff-45b1-8635-20d07c4ce47e" providerId="ADAL" clId="{FB7BFF1B-B6B8-43E0-A23D-4DB3B4C8A227}" dt="2026-07-20T15:42:50.126" v="152" actId="1076"/>
        <pc:sldMkLst>
          <pc:docMk/>
          <pc:sldMk cId="2977336525" sldId="642"/>
        </pc:sldMkLst>
        <pc:spChg chg="mod">
          <ac:chgData name="Halyna Semytska" userId="a3d2e4e7-b9ff-45b1-8635-20d07c4ce47e" providerId="ADAL" clId="{FB7BFF1B-B6B8-43E0-A23D-4DB3B4C8A227}" dt="2026-07-20T15:23:43.264" v="93" actId="1076"/>
          <ac:spMkLst>
            <pc:docMk/>
            <pc:sldMk cId="2977336525" sldId="642"/>
            <ac:spMk id="3" creationId="{A861BBC8-3093-3145-5F7B-AD3E987A06B0}"/>
          </ac:spMkLst>
        </pc:spChg>
        <pc:spChg chg="mod">
          <ac:chgData name="Halyna Semytska" userId="a3d2e4e7-b9ff-45b1-8635-20d07c4ce47e" providerId="ADAL" clId="{FB7BFF1B-B6B8-43E0-A23D-4DB3B4C8A227}" dt="2026-07-20T15:25:07.826" v="100" actId="1076"/>
          <ac:spMkLst>
            <pc:docMk/>
            <pc:sldMk cId="2977336525" sldId="642"/>
            <ac:spMk id="9218" creationId="{B9BF2898-AEA8-8050-D01A-63F73564D104}"/>
          </ac:spMkLst>
        </pc:spChg>
        <pc:spChg chg="mod">
          <ac:chgData name="Halyna Semytska" userId="a3d2e4e7-b9ff-45b1-8635-20d07c4ce47e" providerId="ADAL" clId="{FB7BFF1B-B6B8-43E0-A23D-4DB3B4C8A227}" dt="2026-07-20T15:42:17.750" v="148" actId="14100"/>
          <ac:spMkLst>
            <pc:docMk/>
            <pc:sldMk cId="2977336525" sldId="642"/>
            <ac:spMk id="9220" creationId="{4586A51E-2E9F-4076-3521-CF6DB462DBDB}"/>
          </ac:spMkLst>
        </pc:spChg>
        <pc:spChg chg="mod">
          <ac:chgData name="Halyna Semytska" userId="a3d2e4e7-b9ff-45b1-8635-20d07c4ce47e" providerId="ADAL" clId="{FB7BFF1B-B6B8-43E0-A23D-4DB3B4C8A227}" dt="2026-07-20T15:42:50.126" v="152" actId="1076"/>
          <ac:spMkLst>
            <pc:docMk/>
            <pc:sldMk cId="2977336525" sldId="642"/>
            <ac:spMk id="9221" creationId="{677C45E7-DC12-A359-6909-3895366CE847}"/>
          </ac:spMkLst>
        </pc:spChg>
        <pc:spChg chg="mod">
          <ac:chgData name="Halyna Semytska" userId="a3d2e4e7-b9ff-45b1-8635-20d07c4ce47e" providerId="ADAL" clId="{FB7BFF1B-B6B8-43E0-A23D-4DB3B4C8A227}" dt="2026-07-20T15:42:43.521" v="151" actId="1076"/>
          <ac:spMkLst>
            <pc:docMk/>
            <pc:sldMk cId="2977336525" sldId="642"/>
            <ac:spMk id="9222" creationId="{D512E525-5027-EB07-5A3E-0D52769C12DD}"/>
          </ac:spMkLst>
        </pc:spChg>
        <pc:spChg chg="mod">
          <ac:chgData name="Halyna Semytska" userId="a3d2e4e7-b9ff-45b1-8635-20d07c4ce47e" providerId="ADAL" clId="{FB7BFF1B-B6B8-43E0-A23D-4DB3B4C8A227}" dt="2026-07-20T15:42:38.147" v="150" actId="1076"/>
          <ac:spMkLst>
            <pc:docMk/>
            <pc:sldMk cId="2977336525" sldId="642"/>
            <ac:spMk id="9223" creationId="{4F3D4C11-066C-1456-0ECE-3A8172324563}"/>
          </ac:spMkLst>
        </pc:spChg>
      </pc:sldChg>
      <pc:sldChg chg="modSp mod">
        <pc:chgData name="Halyna Semytska" userId="a3d2e4e7-b9ff-45b1-8635-20d07c4ce47e" providerId="ADAL" clId="{FB7BFF1B-B6B8-43E0-A23D-4DB3B4C8A227}" dt="2026-07-20T15:38:56.840" v="111" actId="20577"/>
        <pc:sldMkLst>
          <pc:docMk/>
          <pc:sldMk cId="436369850" sldId="643"/>
        </pc:sldMkLst>
        <pc:spChg chg="mod">
          <ac:chgData name="Halyna Semytska" userId="a3d2e4e7-b9ff-45b1-8635-20d07c4ce47e" providerId="ADAL" clId="{FB7BFF1B-B6B8-43E0-A23D-4DB3B4C8A227}" dt="2026-07-20T15:38:56.840" v="111" actId="20577"/>
          <ac:spMkLst>
            <pc:docMk/>
            <pc:sldMk cId="436369850" sldId="643"/>
            <ac:spMk id="3" creationId="{C33BCFB4-E2CA-EC94-DA22-98C4117E0791}"/>
          </ac:spMkLst>
        </pc:spChg>
        <pc:spChg chg="mod">
          <ac:chgData name="Halyna Semytska" userId="a3d2e4e7-b9ff-45b1-8635-20d07c4ce47e" providerId="ADAL" clId="{FB7BFF1B-B6B8-43E0-A23D-4DB3B4C8A227}" dt="2026-07-20T15:37:51.001" v="105" actId="14100"/>
          <ac:spMkLst>
            <pc:docMk/>
            <pc:sldMk cId="436369850" sldId="643"/>
            <ac:spMk id="4" creationId="{B36DCC9E-316E-466D-3678-2412DCF4335A}"/>
          </ac:spMkLst>
        </pc:spChg>
        <pc:spChg chg="mod">
          <ac:chgData name="Halyna Semytska" userId="a3d2e4e7-b9ff-45b1-8635-20d07c4ce47e" providerId="ADAL" clId="{FB7BFF1B-B6B8-43E0-A23D-4DB3B4C8A227}" dt="2026-07-20T15:38:09.168" v="108" actId="14100"/>
          <ac:spMkLst>
            <pc:docMk/>
            <pc:sldMk cId="436369850" sldId="643"/>
            <ac:spMk id="24" creationId="{284498DA-451F-B742-C24E-4233A600ECBD}"/>
          </ac:spMkLst>
        </pc:spChg>
      </pc:sldChg>
      <pc:sldChg chg="modSp mod">
        <pc:chgData name="Halyna Semytska" userId="a3d2e4e7-b9ff-45b1-8635-20d07c4ce47e" providerId="ADAL" clId="{FB7BFF1B-B6B8-43E0-A23D-4DB3B4C8A227}" dt="2026-07-20T16:13:33.917" v="237" actId="14100"/>
        <pc:sldMkLst>
          <pc:docMk/>
          <pc:sldMk cId="2350730157" sldId="645"/>
        </pc:sldMkLst>
        <pc:spChg chg="mod">
          <ac:chgData name="Halyna Semytska" userId="a3d2e4e7-b9ff-45b1-8635-20d07c4ce47e" providerId="ADAL" clId="{FB7BFF1B-B6B8-43E0-A23D-4DB3B4C8A227}" dt="2026-07-20T16:08:57.980" v="207" actId="14100"/>
          <ac:spMkLst>
            <pc:docMk/>
            <pc:sldMk cId="2350730157" sldId="645"/>
            <ac:spMk id="4" creationId="{B36DCC9E-316E-466D-3678-2412DCF4335A}"/>
          </ac:spMkLst>
        </pc:spChg>
        <pc:spChg chg="mod">
          <ac:chgData name="Halyna Semytska" userId="a3d2e4e7-b9ff-45b1-8635-20d07c4ce47e" providerId="ADAL" clId="{FB7BFF1B-B6B8-43E0-A23D-4DB3B4C8A227}" dt="2026-07-20T16:13:12.234" v="236" actId="1076"/>
          <ac:spMkLst>
            <pc:docMk/>
            <pc:sldMk cId="2350730157" sldId="645"/>
            <ac:spMk id="5" creationId="{CC5DAC41-8657-3DF6-5EBB-47F0B1034ABA}"/>
          </ac:spMkLst>
        </pc:spChg>
        <pc:spChg chg="mod">
          <ac:chgData name="Halyna Semytska" userId="a3d2e4e7-b9ff-45b1-8635-20d07c4ce47e" providerId="ADAL" clId="{FB7BFF1B-B6B8-43E0-A23D-4DB3B4C8A227}" dt="2026-07-20T16:09:20.725" v="234" actId="20577"/>
          <ac:spMkLst>
            <pc:docMk/>
            <pc:sldMk cId="2350730157" sldId="645"/>
            <ac:spMk id="12" creationId="{53BA5246-C746-0E14-56F3-C548B15A1240}"/>
          </ac:spMkLst>
        </pc:spChg>
        <pc:spChg chg="mod">
          <ac:chgData name="Halyna Semytska" userId="a3d2e4e7-b9ff-45b1-8635-20d07c4ce47e" providerId="ADAL" clId="{FB7BFF1B-B6B8-43E0-A23D-4DB3B4C8A227}" dt="2026-07-20T16:13:33.917" v="237" actId="14100"/>
          <ac:spMkLst>
            <pc:docMk/>
            <pc:sldMk cId="2350730157" sldId="645"/>
            <ac:spMk id="13" creationId="{11B19ACB-E1CD-6B47-70E5-787260C064D0}"/>
          </ac:spMkLst>
        </pc:spChg>
      </pc:sldChg>
      <pc:sldChg chg="modSp mod">
        <pc:chgData name="Halyna Semytska" userId="a3d2e4e7-b9ff-45b1-8635-20d07c4ce47e" providerId="ADAL" clId="{FB7BFF1B-B6B8-43E0-A23D-4DB3B4C8A227}" dt="2026-07-22T12:07:27.486" v="807" actId="207"/>
        <pc:sldMkLst>
          <pc:docMk/>
          <pc:sldMk cId="3094975497" sldId="647"/>
        </pc:sldMkLst>
        <pc:spChg chg="mod">
          <ac:chgData name="Halyna Semytska" userId="a3d2e4e7-b9ff-45b1-8635-20d07c4ce47e" providerId="ADAL" clId="{FB7BFF1B-B6B8-43E0-A23D-4DB3B4C8A227}" dt="2026-07-22T12:07:27.486" v="807" actId="207"/>
          <ac:spMkLst>
            <pc:docMk/>
            <pc:sldMk cId="3094975497" sldId="647"/>
            <ac:spMk id="9" creationId="{025BBBB7-9440-316A-FA97-576AE550ECB5}"/>
          </ac:spMkLst>
        </pc:spChg>
        <pc:spChg chg="mod">
          <ac:chgData name="Halyna Semytska" userId="a3d2e4e7-b9ff-45b1-8635-20d07c4ce47e" providerId="ADAL" clId="{FB7BFF1B-B6B8-43E0-A23D-4DB3B4C8A227}" dt="2026-07-20T16:14:13.305" v="259" actId="20577"/>
          <ac:spMkLst>
            <pc:docMk/>
            <pc:sldMk cId="3094975497" sldId="647"/>
            <ac:spMk id="11" creationId="{3473684A-C4A1-5C9E-9ED4-17571946684D}"/>
          </ac:spMkLst>
        </pc:spChg>
      </pc:sldChg>
      <pc:sldChg chg="modSp mod">
        <pc:chgData name="Halyna Semytska" userId="a3d2e4e7-b9ff-45b1-8635-20d07c4ce47e" providerId="ADAL" clId="{FB7BFF1B-B6B8-43E0-A23D-4DB3B4C8A227}" dt="2026-07-20T16:19:57.371" v="340" actId="20577"/>
        <pc:sldMkLst>
          <pc:docMk/>
          <pc:sldMk cId="2671906299" sldId="648"/>
        </pc:sldMkLst>
        <pc:spChg chg="mod">
          <ac:chgData name="Halyna Semytska" userId="a3d2e4e7-b9ff-45b1-8635-20d07c4ce47e" providerId="ADAL" clId="{FB7BFF1B-B6B8-43E0-A23D-4DB3B4C8A227}" dt="2026-07-20T16:19:57.371" v="340" actId="20577"/>
          <ac:spMkLst>
            <pc:docMk/>
            <pc:sldMk cId="2671906299" sldId="648"/>
            <ac:spMk id="11" creationId="{3473684A-C4A1-5C9E-9ED4-17571946684D}"/>
          </ac:spMkLst>
        </pc:spChg>
      </pc:sldChg>
      <pc:sldChg chg="modSp mod">
        <pc:chgData name="Halyna Semytska" userId="a3d2e4e7-b9ff-45b1-8635-20d07c4ce47e" providerId="ADAL" clId="{FB7BFF1B-B6B8-43E0-A23D-4DB3B4C8A227}" dt="2026-07-20T16:24:26.684" v="554" actId="1076"/>
        <pc:sldMkLst>
          <pc:docMk/>
          <pc:sldMk cId="233490982" sldId="649"/>
        </pc:sldMkLst>
        <pc:spChg chg="mod">
          <ac:chgData name="Halyna Semytska" userId="a3d2e4e7-b9ff-45b1-8635-20d07c4ce47e" providerId="ADAL" clId="{FB7BFF1B-B6B8-43E0-A23D-4DB3B4C8A227}" dt="2026-07-20T16:23:07.459" v="536" actId="20577"/>
          <ac:spMkLst>
            <pc:docMk/>
            <pc:sldMk cId="233490982" sldId="649"/>
            <ac:spMk id="2" creationId="{C0146FE4-2065-54FE-F818-A800A764DD91}"/>
          </ac:spMkLst>
        </pc:spChg>
        <pc:spChg chg="mod">
          <ac:chgData name="Halyna Semytska" userId="a3d2e4e7-b9ff-45b1-8635-20d07c4ce47e" providerId="ADAL" clId="{FB7BFF1B-B6B8-43E0-A23D-4DB3B4C8A227}" dt="2026-07-20T16:24:26.684" v="554" actId="1076"/>
          <ac:spMkLst>
            <pc:docMk/>
            <pc:sldMk cId="233490982" sldId="649"/>
            <ac:spMk id="9" creationId="{025BBBB7-9440-316A-FA97-576AE550ECB5}"/>
          </ac:spMkLst>
        </pc:spChg>
        <pc:spChg chg="mod">
          <ac:chgData name="Halyna Semytska" userId="a3d2e4e7-b9ff-45b1-8635-20d07c4ce47e" providerId="ADAL" clId="{FB7BFF1B-B6B8-43E0-A23D-4DB3B4C8A227}" dt="2026-07-20T16:20:16.033" v="361" actId="20577"/>
          <ac:spMkLst>
            <pc:docMk/>
            <pc:sldMk cId="233490982" sldId="649"/>
            <ac:spMk id="11" creationId="{3473684A-C4A1-5C9E-9ED4-17571946684D}"/>
          </ac:spMkLst>
        </pc:spChg>
      </pc:sldChg>
      <pc:sldChg chg="modSp mod">
        <pc:chgData name="Halyna Semytska" userId="a3d2e4e7-b9ff-45b1-8635-20d07c4ce47e" providerId="ADAL" clId="{FB7BFF1B-B6B8-43E0-A23D-4DB3B4C8A227}" dt="2026-07-20T16:26:48.637" v="592" actId="1076"/>
        <pc:sldMkLst>
          <pc:docMk/>
          <pc:sldMk cId="2541613329" sldId="650"/>
        </pc:sldMkLst>
        <pc:spChg chg="mod">
          <ac:chgData name="Halyna Semytska" userId="a3d2e4e7-b9ff-45b1-8635-20d07c4ce47e" providerId="ADAL" clId="{FB7BFF1B-B6B8-43E0-A23D-4DB3B4C8A227}" dt="2026-07-20T16:26:39.973" v="591" actId="1076"/>
          <ac:spMkLst>
            <pc:docMk/>
            <pc:sldMk cId="2541613329" sldId="650"/>
            <ac:spMk id="2" creationId="{B996FD0D-59AF-AFC3-2EF4-BA45CC90EBB1}"/>
          </ac:spMkLst>
        </pc:spChg>
        <pc:spChg chg="mod">
          <ac:chgData name="Halyna Semytska" userId="a3d2e4e7-b9ff-45b1-8635-20d07c4ce47e" providerId="ADAL" clId="{FB7BFF1B-B6B8-43E0-A23D-4DB3B4C8A227}" dt="2026-07-20T16:26:48.637" v="592" actId="1076"/>
          <ac:spMkLst>
            <pc:docMk/>
            <pc:sldMk cId="2541613329" sldId="650"/>
            <ac:spMk id="9" creationId="{025BBBB7-9440-316A-FA97-576AE550ECB5}"/>
          </ac:spMkLst>
        </pc:spChg>
        <pc:spChg chg="mod">
          <ac:chgData name="Halyna Semytska" userId="a3d2e4e7-b9ff-45b1-8635-20d07c4ce47e" providerId="ADAL" clId="{FB7BFF1B-B6B8-43E0-A23D-4DB3B4C8A227}" dt="2026-07-20T16:20:46.399" v="384" actId="20577"/>
          <ac:spMkLst>
            <pc:docMk/>
            <pc:sldMk cId="2541613329" sldId="650"/>
            <ac:spMk id="11" creationId="{3473684A-C4A1-5C9E-9ED4-17571946684D}"/>
          </ac:spMkLst>
        </pc:spChg>
      </pc:sldChg>
      <pc:sldChg chg="modSp mod">
        <pc:chgData name="Halyna Semytska" userId="a3d2e4e7-b9ff-45b1-8635-20d07c4ce47e" providerId="ADAL" clId="{FB7BFF1B-B6B8-43E0-A23D-4DB3B4C8A227}" dt="2026-07-20T16:27:11.030" v="609" actId="20577"/>
        <pc:sldMkLst>
          <pc:docMk/>
          <pc:sldMk cId="2129425793" sldId="651"/>
        </pc:sldMkLst>
        <pc:spChg chg="mod">
          <ac:chgData name="Halyna Semytska" userId="a3d2e4e7-b9ff-45b1-8635-20d07c4ce47e" providerId="ADAL" clId="{FB7BFF1B-B6B8-43E0-A23D-4DB3B4C8A227}" dt="2026-07-20T16:27:11.030" v="609" actId="20577"/>
          <ac:spMkLst>
            <pc:docMk/>
            <pc:sldMk cId="2129425793" sldId="651"/>
            <ac:spMk id="2" creationId="{39A2EBFA-DCB0-7B6A-5A12-03CC41715059}"/>
          </ac:spMkLst>
        </pc:spChg>
        <pc:spChg chg="mod">
          <ac:chgData name="Halyna Semytska" userId="a3d2e4e7-b9ff-45b1-8635-20d07c4ce47e" providerId="ADAL" clId="{FB7BFF1B-B6B8-43E0-A23D-4DB3B4C8A227}" dt="2026-07-20T16:21:01.013" v="405" actId="20577"/>
          <ac:spMkLst>
            <pc:docMk/>
            <pc:sldMk cId="2129425793" sldId="651"/>
            <ac:spMk id="11" creationId="{3473684A-C4A1-5C9E-9ED4-17571946684D}"/>
          </ac:spMkLst>
        </pc:spChg>
      </pc:sldChg>
      <pc:sldChg chg="modSp mod">
        <pc:chgData name="Halyna Semytska" userId="a3d2e4e7-b9ff-45b1-8635-20d07c4ce47e" providerId="ADAL" clId="{FB7BFF1B-B6B8-43E0-A23D-4DB3B4C8A227}" dt="2026-07-20T16:02:59.056" v="202" actId="14100"/>
        <pc:sldMkLst>
          <pc:docMk/>
          <pc:sldMk cId="3523573191" sldId="653"/>
        </pc:sldMkLst>
        <pc:spChg chg="mod">
          <ac:chgData name="Halyna Semytska" userId="a3d2e4e7-b9ff-45b1-8635-20d07c4ce47e" providerId="ADAL" clId="{FB7BFF1B-B6B8-43E0-A23D-4DB3B4C8A227}" dt="2026-07-20T16:02:59.056" v="202" actId="14100"/>
          <ac:spMkLst>
            <pc:docMk/>
            <pc:sldMk cId="3523573191" sldId="653"/>
            <ac:spMk id="4" creationId="{B36DCC9E-316E-466D-3678-2412DCF4335A}"/>
          </ac:spMkLst>
        </pc:spChg>
      </pc:sldChg>
      <pc:sldChg chg="modSp mod">
        <pc:chgData name="Halyna Semytska" userId="a3d2e4e7-b9ff-45b1-8635-20d07c4ce47e" providerId="ADAL" clId="{FB7BFF1B-B6B8-43E0-A23D-4DB3B4C8A227}" dt="2026-07-20T17:03:23.722" v="706"/>
        <pc:sldMkLst>
          <pc:docMk/>
          <pc:sldMk cId="2687206537" sldId="654"/>
        </pc:sldMkLst>
        <pc:spChg chg="mod">
          <ac:chgData name="Halyna Semytska" userId="a3d2e4e7-b9ff-45b1-8635-20d07c4ce47e" providerId="ADAL" clId="{FB7BFF1B-B6B8-43E0-A23D-4DB3B4C8A227}" dt="2026-07-20T16:59:22.971" v="667" actId="20577"/>
          <ac:spMkLst>
            <pc:docMk/>
            <pc:sldMk cId="2687206537" sldId="654"/>
            <ac:spMk id="4" creationId="{EB1C798C-BEDF-0E30-6265-9AF02303C18E}"/>
          </ac:spMkLst>
        </pc:spChg>
        <pc:spChg chg="mod">
          <ac:chgData name="Halyna Semytska" userId="a3d2e4e7-b9ff-45b1-8635-20d07c4ce47e" providerId="ADAL" clId="{FB7BFF1B-B6B8-43E0-A23D-4DB3B4C8A227}" dt="2026-07-20T16:59:49.372" v="687" actId="14100"/>
          <ac:spMkLst>
            <pc:docMk/>
            <pc:sldMk cId="2687206537" sldId="654"/>
            <ac:spMk id="10" creationId="{D032BA6C-87CF-00F8-837C-EC4259F54EFC}"/>
          </ac:spMkLst>
        </pc:spChg>
        <pc:spChg chg="mod">
          <ac:chgData name="Halyna Semytska" userId="a3d2e4e7-b9ff-45b1-8635-20d07c4ce47e" providerId="ADAL" clId="{FB7BFF1B-B6B8-43E0-A23D-4DB3B4C8A227}" dt="2026-07-20T16:21:23.478" v="426" actId="20577"/>
          <ac:spMkLst>
            <pc:docMk/>
            <pc:sldMk cId="2687206537" sldId="654"/>
            <ac:spMk id="11" creationId="{3473684A-C4A1-5C9E-9ED4-17571946684D}"/>
          </ac:spMkLst>
        </pc:spChg>
        <pc:spChg chg="mod">
          <ac:chgData name="Halyna Semytska" userId="a3d2e4e7-b9ff-45b1-8635-20d07c4ce47e" providerId="ADAL" clId="{FB7BFF1B-B6B8-43E0-A23D-4DB3B4C8A227}" dt="2026-07-20T17:00:03.785" v="689" actId="14100"/>
          <ac:spMkLst>
            <pc:docMk/>
            <pc:sldMk cId="2687206537" sldId="654"/>
            <ac:spMk id="13" creationId="{786AC977-EA09-BA78-AB05-34E08787A402}"/>
          </ac:spMkLst>
        </pc:spChg>
        <pc:spChg chg="mod">
          <ac:chgData name="Halyna Semytska" userId="a3d2e4e7-b9ff-45b1-8635-20d07c4ce47e" providerId="ADAL" clId="{FB7BFF1B-B6B8-43E0-A23D-4DB3B4C8A227}" dt="2026-07-20T17:00:25.107" v="704" actId="20577"/>
          <ac:spMkLst>
            <pc:docMk/>
            <pc:sldMk cId="2687206537" sldId="654"/>
            <ac:spMk id="15" creationId="{C303F902-8B0D-5B2F-A318-B9EA617536CC}"/>
          </ac:spMkLst>
        </pc:spChg>
        <pc:spChg chg="mod">
          <ac:chgData name="Halyna Semytska" userId="a3d2e4e7-b9ff-45b1-8635-20d07c4ce47e" providerId="ADAL" clId="{FB7BFF1B-B6B8-43E0-A23D-4DB3B4C8A227}" dt="2026-07-20T17:01:59.940" v="705" actId="14100"/>
          <ac:spMkLst>
            <pc:docMk/>
            <pc:sldMk cId="2687206537" sldId="654"/>
            <ac:spMk id="19" creationId="{4AAE92A7-1495-382D-C5CA-68A285099FD1}"/>
          </ac:spMkLst>
        </pc:spChg>
        <pc:spChg chg="mod">
          <ac:chgData name="Halyna Semytska" userId="a3d2e4e7-b9ff-45b1-8635-20d07c4ce47e" providerId="ADAL" clId="{FB7BFF1B-B6B8-43E0-A23D-4DB3B4C8A227}" dt="2026-07-20T17:03:23.722" v="706"/>
          <ac:spMkLst>
            <pc:docMk/>
            <pc:sldMk cId="2687206537" sldId="654"/>
            <ac:spMk id="21" creationId="{9AC48B69-BFE9-2A76-C119-CF1F688B1F6A}"/>
          </ac:spMkLst>
        </pc:spChg>
      </pc:sldChg>
      <pc:sldChg chg="modSp mod">
        <pc:chgData name="Halyna Semytska" userId="a3d2e4e7-b9ff-45b1-8635-20d07c4ce47e" providerId="ADAL" clId="{FB7BFF1B-B6B8-43E0-A23D-4DB3B4C8A227}" dt="2026-07-20T17:07:47.050" v="734"/>
        <pc:sldMkLst>
          <pc:docMk/>
          <pc:sldMk cId="1924638342" sldId="655"/>
        </pc:sldMkLst>
        <pc:spChg chg="mod">
          <ac:chgData name="Halyna Semytska" userId="a3d2e4e7-b9ff-45b1-8635-20d07c4ce47e" providerId="ADAL" clId="{FB7BFF1B-B6B8-43E0-A23D-4DB3B4C8A227}" dt="2026-07-20T17:07:47.050" v="734"/>
          <ac:spMkLst>
            <pc:docMk/>
            <pc:sldMk cId="1924638342" sldId="655"/>
            <ac:spMk id="4" creationId="{A1A01A38-91E9-A279-54B6-2C60D572350E}"/>
          </ac:spMkLst>
        </pc:spChg>
        <pc:spChg chg="mod">
          <ac:chgData name="Halyna Semytska" userId="a3d2e4e7-b9ff-45b1-8635-20d07c4ce47e" providerId="ADAL" clId="{FB7BFF1B-B6B8-43E0-A23D-4DB3B4C8A227}" dt="2026-07-20T16:21:37.234" v="447" actId="20577"/>
          <ac:spMkLst>
            <pc:docMk/>
            <pc:sldMk cId="1924638342" sldId="655"/>
            <ac:spMk id="11" creationId="{3473684A-C4A1-5C9E-9ED4-17571946684D}"/>
          </ac:spMkLst>
        </pc:spChg>
      </pc:sldChg>
      <pc:sldChg chg="modSp mod">
        <pc:chgData name="Halyna Semytska" userId="a3d2e4e7-b9ff-45b1-8635-20d07c4ce47e" providerId="ADAL" clId="{FB7BFF1B-B6B8-43E0-A23D-4DB3B4C8A227}" dt="2026-07-20T17:13:35.228" v="743" actId="20577"/>
        <pc:sldMkLst>
          <pc:docMk/>
          <pc:sldMk cId="3500570029" sldId="656"/>
        </pc:sldMkLst>
        <pc:spChg chg="mod">
          <ac:chgData name="Halyna Semytska" userId="a3d2e4e7-b9ff-45b1-8635-20d07c4ce47e" providerId="ADAL" clId="{FB7BFF1B-B6B8-43E0-A23D-4DB3B4C8A227}" dt="2026-07-20T17:13:35.228" v="743" actId="20577"/>
          <ac:spMkLst>
            <pc:docMk/>
            <pc:sldMk cId="3500570029" sldId="656"/>
            <ac:spMk id="4" creationId="{A1A01A38-91E9-A279-54B6-2C60D572350E}"/>
          </ac:spMkLst>
        </pc:spChg>
        <pc:spChg chg="mod">
          <ac:chgData name="Halyna Semytska" userId="a3d2e4e7-b9ff-45b1-8635-20d07c4ce47e" providerId="ADAL" clId="{FB7BFF1B-B6B8-43E0-A23D-4DB3B4C8A227}" dt="2026-07-20T16:21:50.518" v="468" actId="20577"/>
          <ac:spMkLst>
            <pc:docMk/>
            <pc:sldMk cId="3500570029" sldId="656"/>
            <ac:spMk id="11" creationId="{3473684A-C4A1-5C9E-9ED4-17571946684D}"/>
          </ac:spMkLst>
        </pc:spChg>
      </pc:sldChg>
      <pc:sldChg chg="modSp mod">
        <pc:chgData name="Halyna Semytska" userId="a3d2e4e7-b9ff-45b1-8635-20d07c4ce47e" providerId="ADAL" clId="{FB7BFF1B-B6B8-43E0-A23D-4DB3B4C8A227}" dt="2026-07-20T17:17:22.208" v="756" actId="20577"/>
        <pc:sldMkLst>
          <pc:docMk/>
          <pc:sldMk cId="2899775690" sldId="657"/>
        </pc:sldMkLst>
        <pc:spChg chg="mod">
          <ac:chgData name="Halyna Semytska" userId="a3d2e4e7-b9ff-45b1-8635-20d07c4ce47e" providerId="ADAL" clId="{FB7BFF1B-B6B8-43E0-A23D-4DB3B4C8A227}" dt="2026-07-20T17:17:22.208" v="756" actId="20577"/>
          <ac:spMkLst>
            <pc:docMk/>
            <pc:sldMk cId="2899775690" sldId="657"/>
            <ac:spMk id="4" creationId="{A1A01A38-91E9-A279-54B6-2C60D572350E}"/>
          </ac:spMkLst>
        </pc:spChg>
        <pc:spChg chg="mod">
          <ac:chgData name="Halyna Semytska" userId="a3d2e4e7-b9ff-45b1-8635-20d07c4ce47e" providerId="ADAL" clId="{FB7BFF1B-B6B8-43E0-A23D-4DB3B4C8A227}" dt="2026-07-20T16:22:02.676" v="489" actId="20577"/>
          <ac:spMkLst>
            <pc:docMk/>
            <pc:sldMk cId="2899775690" sldId="657"/>
            <ac:spMk id="11" creationId="{3473684A-C4A1-5C9E-9ED4-17571946684D}"/>
          </ac:spMkLst>
        </pc:spChg>
      </pc:sldChg>
      <pc:sldChg chg="modSp mod">
        <pc:chgData name="Halyna Semytska" userId="a3d2e4e7-b9ff-45b1-8635-20d07c4ce47e" providerId="ADAL" clId="{FB7BFF1B-B6B8-43E0-A23D-4DB3B4C8A227}" dt="2026-07-20T17:19:18.457" v="804" actId="20577"/>
        <pc:sldMkLst>
          <pc:docMk/>
          <pc:sldMk cId="3536565876" sldId="658"/>
        </pc:sldMkLst>
        <pc:spChg chg="mod">
          <ac:chgData name="Halyna Semytska" userId="a3d2e4e7-b9ff-45b1-8635-20d07c4ce47e" providerId="ADAL" clId="{FB7BFF1B-B6B8-43E0-A23D-4DB3B4C8A227}" dt="2026-07-20T17:19:18.457" v="804" actId="20577"/>
          <ac:spMkLst>
            <pc:docMk/>
            <pc:sldMk cId="3536565876" sldId="658"/>
            <ac:spMk id="4" creationId="{A1A01A38-91E9-A279-54B6-2C60D572350E}"/>
          </ac:spMkLst>
        </pc:spChg>
        <pc:spChg chg="mod">
          <ac:chgData name="Halyna Semytska" userId="a3d2e4e7-b9ff-45b1-8635-20d07c4ce47e" providerId="ADAL" clId="{FB7BFF1B-B6B8-43E0-A23D-4DB3B4C8A227}" dt="2026-07-20T16:22:17.547" v="510" actId="20577"/>
          <ac:spMkLst>
            <pc:docMk/>
            <pc:sldMk cId="3536565876" sldId="658"/>
            <ac:spMk id="11" creationId="{3473684A-C4A1-5C9E-9ED4-17571946684D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5F4465-E3D4-48D7-8645-6BAD23183A66}" type="doc">
      <dgm:prSet loTypeId="urn:microsoft.com/office/officeart/2005/8/layout/pyramid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8CB12D66-901F-45BA-9246-DC164682F0FA}">
      <dgm:prSet phldrT="[Text]" custT="1"/>
      <dgm:spPr>
        <a:noFill/>
        <a:ln>
          <a:solidFill>
            <a:srgbClr val="006600"/>
          </a:solidFill>
        </a:ln>
      </dgm:spPr>
      <dgm:t>
        <a:bodyPr/>
        <a:lstStyle/>
        <a:p>
          <a:r>
            <a:rPr lang="de-DE" sz="1800" b="1">
              <a:solidFill>
                <a:schemeClr val="tx2"/>
              </a:solidFill>
            </a:rPr>
            <a:t>Рамкові</a:t>
          </a:r>
        </a:p>
        <a:p>
          <a:r>
            <a:rPr lang="de-DE" sz="1800" b="1" err="1">
              <a:solidFill>
                <a:schemeClr val="tx2"/>
              </a:solidFill>
            </a:rPr>
            <a:t>умови</a:t>
          </a:r>
          <a:endParaRPr lang="de-DE" sz="1800" b="1">
            <a:solidFill>
              <a:schemeClr val="tx2"/>
            </a:solidFill>
          </a:endParaRPr>
        </a:p>
      </dgm:t>
    </dgm:pt>
    <dgm:pt modelId="{BF45B2B7-55BD-4C4D-B7EB-71BA281908AD}" type="parTrans" cxnId="{761FF4F3-4010-4008-9744-3CBC3A12B7D1}">
      <dgm:prSet/>
      <dgm:spPr/>
      <dgm:t>
        <a:bodyPr/>
        <a:lstStyle/>
        <a:p>
          <a:endParaRPr lang="de-DE" sz="1800"/>
        </a:p>
      </dgm:t>
    </dgm:pt>
    <dgm:pt modelId="{8B39FA9C-F22C-4DBB-9ABA-354725F3E56E}" type="sibTrans" cxnId="{761FF4F3-4010-4008-9744-3CBC3A12B7D1}">
      <dgm:prSet/>
      <dgm:spPr/>
      <dgm:t>
        <a:bodyPr/>
        <a:lstStyle/>
        <a:p>
          <a:endParaRPr lang="de-DE" sz="1800"/>
        </a:p>
      </dgm:t>
    </dgm:pt>
    <dgm:pt modelId="{3B94E836-3638-4817-B911-88E9EAC55CFA}">
      <dgm:prSet phldrT="[Text]" custT="1"/>
      <dgm:spPr>
        <a:noFill/>
        <a:ln>
          <a:solidFill>
            <a:srgbClr val="006600"/>
          </a:solidFill>
        </a:ln>
      </dgm:spPr>
      <dgm:t>
        <a:bodyPr/>
        <a:lstStyle/>
        <a:p>
          <a:r>
            <a:rPr lang="de-DE" sz="1800" b="1">
              <a:solidFill>
                <a:schemeClr val="tx2"/>
              </a:solidFill>
            </a:rPr>
            <a:t>Принципи</a:t>
          </a:r>
        </a:p>
      </dgm:t>
    </dgm:pt>
    <dgm:pt modelId="{F32FF04E-CE50-48A6-85DE-C0CEC11C371F}" type="parTrans" cxnId="{A8D752E6-C3A4-4A71-9473-591AB0997A65}">
      <dgm:prSet/>
      <dgm:spPr/>
      <dgm:t>
        <a:bodyPr/>
        <a:lstStyle/>
        <a:p>
          <a:endParaRPr lang="de-DE" sz="1800"/>
        </a:p>
      </dgm:t>
    </dgm:pt>
    <dgm:pt modelId="{D85BD1F0-39C5-47F7-BA2A-FB52DAAD9597}" type="sibTrans" cxnId="{A8D752E6-C3A4-4A71-9473-591AB0997A65}">
      <dgm:prSet/>
      <dgm:spPr/>
      <dgm:t>
        <a:bodyPr/>
        <a:lstStyle/>
        <a:p>
          <a:endParaRPr lang="de-DE" sz="1800"/>
        </a:p>
      </dgm:t>
    </dgm:pt>
    <dgm:pt modelId="{935B70FA-BD1E-457D-894D-6E0221F84C30}">
      <dgm:prSet phldrT="[Text]" custT="1"/>
      <dgm:spPr>
        <a:solidFill>
          <a:srgbClr val="006600"/>
        </a:solidFill>
      </dgm:spPr>
      <dgm:t>
        <a:bodyPr/>
        <a:lstStyle/>
        <a:p>
          <a:r>
            <a:rPr lang="de-DE" sz="1800" b="1"/>
            <a:t>Реалізація, зворотний зв'язок, адаптація</a:t>
          </a:r>
        </a:p>
      </dgm:t>
    </dgm:pt>
    <dgm:pt modelId="{3F7E568D-25C9-4D4F-9258-CC1CF5F52464}" type="parTrans" cxnId="{879ECD18-7BD7-423E-B17D-E41547BAF675}">
      <dgm:prSet/>
      <dgm:spPr/>
      <dgm:t>
        <a:bodyPr/>
        <a:lstStyle/>
        <a:p>
          <a:endParaRPr lang="de-DE" sz="1800"/>
        </a:p>
      </dgm:t>
    </dgm:pt>
    <dgm:pt modelId="{2D5AFC93-55D8-4C40-9376-A0A22D612C3D}" type="sibTrans" cxnId="{879ECD18-7BD7-423E-B17D-E41547BAF675}">
      <dgm:prSet/>
      <dgm:spPr/>
      <dgm:t>
        <a:bodyPr/>
        <a:lstStyle/>
        <a:p>
          <a:endParaRPr lang="de-DE" sz="1800"/>
        </a:p>
      </dgm:t>
    </dgm:pt>
    <dgm:pt modelId="{75C99708-F065-46F6-B4C7-27769BC99677}">
      <dgm:prSet phldrT="[Text]" custT="1"/>
      <dgm:spPr>
        <a:noFill/>
        <a:ln>
          <a:solidFill>
            <a:srgbClr val="006600"/>
          </a:solidFill>
        </a:ln>
      </dgm:spPr>
      <dgm:t>
        <a:bodyPr/>
        <a:lstStyle/>
        <a:p>
          <a:r>
            <a:rPr lang="de-DE" sz="1800" b="1">
              <a:solidFill>
                <a:schemeClr val="tx2"/>
              </a:solidFill>
            </a:rPr>
            <a:t>Стратегія</a:t>
          </a:r>
        </a:p>
      </dgm:t>
    </dgm:pt>
    <dgm:pt modelId="{BEC95847-94F2-4D27-A740-AA0677F08543}" type="parTrans" cxnId="{75E8FE90-37A1-48CC-91EE-6B7967F2091D}">
      <dgm:prSet/>
      <dgm:spPr/>
      <dgm:t>
        <a:bodyPr/>
        <a:lstStyle/>
        <a:p>
          <a:endParaRPr lang="de-DE" sz="1800"/>
        </a:p>
      </dgm:t>
    </dgm:pt>
    <dgm:pt modelId="{6B5ECF6A-591E-426C-BD4D-BF631A3C961F}" type="sibTrans" cxnId="{75E8FE90-37A1-48CC-91EE-6B7967F2091D}">
      <dgm:prSet/>
      <dgm:spPr/>
      <dgm:t>
        <a:bodyPr/>
        <a:lstStyle/>
        <a:p>
          <a:endParaRPr lang="de-DE" sz="1800"/>
        </a:p>
      </dgm:t>
    </dgm:pt>
    <dgm:pt modelId="{E268401F-EB8D-4662-B45C-557F6E84DE3B}" type="pres">
      <dgm:prSet presAssocID="{F95F4465-E3D4-48D7-8645-6BAD23183A66}" presName="compositeShape" presStyleCnt="0">
        <dgm:presLayoutVars>
          <dgm:chMax val="9"/>
          <dgm:dir/>
          <dgm:resizeHandles val="exact"/>
        </dgm:presLayoutVars>
      </dgm:prSet>
      <dgm:spPr/>
    </dgm:pt>
    <dgm:pt modelId="{B136ACF3-4BFA-405F-B5B5-0B00911E1FB6}" type="pres">
      <dgm:prSet presAssocID="{F95F4465-E3D4-48D7-8645-6BAD23183A66}" presName="triangle1" presStyleLbl="node1" presStyleIdx="0" presStyleCnt="4" custScaleX="140123" custLinFactNeighborX="-78" custLinFactNeighborY="-5437">
        <dgm:presLayoutVars>
          <dgm:bulletEnabled val="1"/>
        </dgm:presLayoutVars>
      </dgm:prSet>
      <dgm:spPr/>
    </dgm:pt>
    <dgm:pt modelId="{A7F84A0A-7CC0-44BE-A316-1439EBD8323D}" type="pres">
      <dgm:prSet presAssocID="{F95F4465-E3D4-48D7-8645-6BAD23183A66}" presName="triangle2" presStyleLbl="node1" presStyleIdx="1" presStyleCnt="4" custScaleX="138330" custScaleY="93879" custLinFactNeighborX="-21383" custLinFactNeighborY="-3784">
        <dgm:presLayoutVars>
          <dgm:bulletEnabled val="1"/>
        </dgm:presLayoutVars>
      </dgm:prSet>
      <dgm:spPr/>
    </dgm:pt>
    <dgm:pt modelId="{2EB3ADCF-6253-42A2-8A56-D86CB2410F88}" type="pres">
      <dgm:prSet presAssocID="{F95F4465-E3D4-48D7-8645-6BAD23183A66}" presName="triangle3" presStyleLbl="node1" presStyleIdx="2" presStyleCnt="4" custScaleX="137430" custScaleY="92102" custLinFactNeighborX="72" custLinFactNeighborY="-3944">
        <dgm:presLayoutVars>
          <dgm:bulletEnabled val="1"/>
        </dgm:presLayoutVars>
      </dgm:prSet>
      <dgm:spPr/>
    </dgm:pt>
    <dgm:pt modelId="{B5381575-8886-4949-93AE-497DC7CB7808}" type="pres">
      <dgm:prSet presAssocID="{F95F4465-E3D4-48D7-8645-6BAD23183A66}" presName="triangle4" presStyleLbl="node1" presStyleIdx="3" presStyleCnt="4" custScaleX="137730" custScaleY="94539" custLinFactNeighborX="19387" custLinFactNeighborY="-2726">
        <dgm:presLayoutVars>
          <dgm:bulletEnabled val="1"/>
        </dgm:presLayoutVars>
      </dgm:prSet>
      <dgm:spPr/>
    </dgm:pt>
  </dgm:ptLst>
  <dgm:cxnLst>
    <dgm:cxn modelId="{B138D512-E152-4F8F-BE46-A7699F6C74E9}" type="presOf" srcId="{F95F4465-E3D4-48D7-8645-6BAD23183A66}" destId="{E268401F-EB8D-4662-B45C-557F6E84DE3B}" srcOrd="0" destOrd="0" presId="urn:microsoft.com/office/officeart/2005/8/layout/pyramid4"/>
    <dgm:cxn modelId="{879ECD18-7BD7-423E-B17D-E41547BAF675}" srcId="{F95F4465-E3D4-48D7-8645-6BAD23183A66}" destId="{935B70FA-BD1E-457D-894D-6E0221F84C30}" srcOrd="2" destOrd="0" parTransId="{3F7E568D-25C9-4D4F-9258-CC1CF5F52464}" sibTransId="{2D5AFC93-55D8-4C40-9376-A0A22D612C3D}"/>
    <dgm:cxn modelId="{27881F25-82D5-41AE-9845-7E125B242C4C}" type="presOf" srcId="{8CB12D66-901F-45BA-9246-DC164682F0FA}" destId="{B136ACF3-4BFA-405F-B5B5-0B00911E1FB6}" srcOrd="0" destOrd="0" presId="urn:microsoft.com/office/officeart/2005/8/layout/pyramid4"/>
    <dgm:cxn modelId="{A201A84A-88AF-4FC1-B661-9D7C4608A9E2}" type="presOf" srcId="{935B70FA-BD1E-457D-894D-6E0221F84C30}" destId="{2EB3ADCF-6253-42A2-8A56-D86CB2410F88}" srcOrd="0" destOrd="0" presId="urn:microsoft.com/office/officeart/2005/8/layout/pyramid4"/>
    <dgm:cxn modelId="{523C388B-8600-44F9-BA39-99659A0611CB}" type="presOf" srcId="{3B94E836-3638-4817-B911-88E9EAC55CFA}" destId="{A7F84A0A-7CC0-44BE-A316-1439EBD8323D}" srcOrd="0" destOrd="0" presId="urn:microsoft.com/office/officeart/2005/8/layout/pyramid4"/>
    <dgm:cxn modelId="{75E8FE90-37A1-48CC-91EE-6B7967F2091D}" srcId="{F95F4465-E3D4-48D7-8645-6BAD23183A66}" destId="{75C99708-F065-46F6-B4C7-27769BC99677}" srcOrd="3" destOrd="0" parTransId="{BEC95847-94F2-4D27-A740-AA0677F08543}" sibTransId="{6B5ECF6A-591E-426C-BD4D-BF631A3C961F}"/>
    <dgm:cxn modelId="{392090BB-7195-44EC-B062-4B912F50FAF8}" type="presOf" srcId="{75C99708-F065-46F6-B4C7-27769BC99677}" destId="{B5381575-8886-4949-93AE-497DC7CB7808}" srcOrd="0" destOrd="0" presId="urn:microsoft.com/office/officeart/2005/8/layout/pyramid4"/>
    <dgm:cxn modelId="{A8D752E6-C3A4-4A71-9473-591AB0997A65}" srcId="{F95F4465-E3D4-48D7-8645-6BAD23183A66}" destId="{3B94E836-3638-4817-B911-88E9EAC55CFA}" srcOrd="1" destOrd="0" parTransId="{F32FF04E-CE50-48A6-85DE-C0CEC11C371F}" sibTransId="{D85BD1F0-39C5-47F7-BA2A-FB52DAAD9597}"/>
    <dgm:cxn modelId="{761FF4F3-4010-4008-9744-3CBC3A12B7D1}" srcId="{F95F4465-E3D4-48D7-8645-6BAD23183A66}" destId="{8CB12D66-901F-45BA-9246-DC164682F0FA}" srcOrd="0" destOrd="0" parTransId="{BF45B2B7-55BD-4C4D-B7EB-71BA281908AD}" sibTransId="{8B39FA9C-F22C-4DBB-9ABA-354725F3E56E}"/>
    <dgm:cxn modelId="{9D937556-B2D0-48EA-BFF8-4FEC9A7F300E}" type="presParOf" srcId="{E268401F-EB8D-4662-B45C-557F6E84DE3B}" destId="{B136ACF3-4BFA-405F-B5B5-0B00911E1FB6}" srcOrd="0" destOrd="0" presId="urn:microsoft.com/office/officeart/2005/8/layout/pyramid4"/>
    <dgm:cxn modelId="{D16E50AF-EC84-4739-9AC8-43E7A4D575AE}" type="presParOf" srcId="{E268401F-EB8D-4662-B45C-557F6E84DE3B}" destId="{A7F84A0A-7CC0-44BE-A316-1439EBD8323D}" srcOrd="1" destOrd="0" presId="urn:microsoft.com/office/officeart/2005/8/layout/pyramid4"/>
    <dgm:cxn modelId="{BB682229-97C7-4B18-997D-EA2EFC6D879E}" type="presParOf" srcId="{E268401F-EB8D-4662-B45C-557F6E84DE3B}" destId="{2EB3ADCF-6253-42A2-8A56-D86CB2410F88}" srcOrd="2" destOrd="0" presId="urn:microsoft.com/office/officeart/2005/8/layout/pyramid4"/>
    <dgm:cxn modelId="{42DB09AB-A575-4AEC-9984-A5E6D9E5039D}" type="presParOf" srcId="{E268401F-EB8D-4662-B45C-557F6E84DE3B}" destId="{B5381575-8886-4949-93AE-497DC7CB7808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ECB6A63-3B15-48B2-B4BF-5F4C79A9EB03}" type="doc">
      <dgm:prSet loTypeId="urn:microsoft.com/office/officeart/2005/8/layout/gear1" loCatId="relationship" qsTypeId="urn:microsoft.com/office/officeart/2005/8/quickstyle/simple1" qsCatId="simple" csTypeId="urn:microsoft.com/office/officeart/2005/8/colors/accent1_2" csCatId="accent1" phldr="1"/>
      <dgm:spPr/>
    </dgm:pt>
    <dgm:pt modelId="{50B1AE10-35CC-4A32-A040-15F578A8C126}">
      <dgm:prSet phldrT="[Text]"/>
      <dgm:spPr>
        <a:noFill/>
        <a:ln>
          <a:solidFill>
            <a:srgbClr val="006600"/>
          </a:solidFill>
        </a:ln>
      </dgm:spPr>
      <dgm:t>
        <a:bodyPr/>
        <a:lstStyle/>
        <a:p>
          <a:r>
            <a:rPr lang="de-DE" b="1">
              <a:solidFill>
                <a:schemeClr val="tx2"/>
              </a:solidFill>
            </a:rPr>
            <a:t>Динамічний цільовий стан</a:t>
          </a:r>
        </a:p>
      </dgm:t>
    </dgm:pt>
    <dgm:pt modelId="{FB6290F1-DD99-4249-A09C-46EAEA98CE61}" type="parTrans" cxnId="{31B2E2EF-8CD7-4AD0-A3C6-D4695EC6D7BC}">
      <dgm:prSet/>
      <dgm:spPr/>
      <dgm:t>
        <a:bodyPr/>
        <a:lstStyle/>
        <a:p>
          <a:endParaRPr lang="de-DE"/>
        </a:p>
      </dgm:t>
    </dgm:pt>
    <dgm:pt modelId="{49C424FA-4BBA-4D06-A356-57EFA6DDD599}" type="sibTrans" cxnId="{31B2E2EF-8CD7-4AD0-A3C6-D4695EC6D7BC}">
      <dgm:prSet/>
      <dgm:spPr>
        <a:solidFill>
          <a:srgbClr val="99FF33"/>
        </a:solidFill>
      </dgm:spPr>
      <dgm:t>
        <a:bodyPr/>
        <a:lstStyle/>
        <a:p>
          <a:endParaRPr lang="de-DE"/>
        </a:p>
      </dgm:t>
    </dgm:pt>
    <dgm:pt modelId="{C7B3AEB1-564B-4E73-80EF-0C315030AD39}">
      <dgm:prSet phldrT="[Text]"/>
      <dgm:spPr>
        <a:noFill/>
        <a:ln>
          <a:solidFill>
            <a:srgbClr val="006600"/>
          </a:solidFill>
        </a:ln>
      </dgm:spPr>
      <dgm:t>
        <a:bodyPr/>
        <a:lstStyle/>
        <a:p>
          <a:r>
            <a:rPr lang="de-DE" b="1">
              <a:solidFill>
                <a:schemeClr val="tx2"/>
              </a:solidFill>
            </a:rPr>
            <a:t>Лісогосподарські ресурси / Вхідні дані</a:t>
          </a:r>
        </a:p>
      </dgm:t>
    </dgm:pt>
    <dgm:pt modelId="{AD35B872-99F2-4C55-BFA5-113C996D31FF}" type="parTrans" cxnId="{9DEEBDE9-A8C9-41F1-B4FE-E9FF5DA95051}">
      <dgm:prSet/>
      <dgm:spPr/>
      <dgm:t>
        <a:bodyPr/>
        <a:lstStyle/>
        <a:p>
          <a:endParaRPr lang="de-DE"/>
        </a:p>
      </dgm:t>
    </dgm:pt>
    <dgm:pt modelId="{6471DF78-AB98-4E6C-9003-74EB527076EE}" type="sibTrans" cxnId="{9DEEBDE9-A8C9-41F1-B4FE-E9FF5DA95051}">
      <dgm:prSet/>
      <dgm:spPr>
        <a:solidFill>
          <a:srgbClr val="006600"/>
        </a:solidFill>
      </dgm:spPr>
      <dgm:t>
        <a:bodyPr/>
        <a:lstStyle/>
        <a:p>
          <a:endParaRPr lang="de-DE"/>
        </a:p>
      </dgm:t>
    </dgm:pt>
    <dgm:pt modelId="{9414E1C0-EA6C-44B1-8640-0D47A9FECC93}">
      <dgm:prSet phldrT="[Text]"/>
      <dgm:spPr>
        <a:noFill/>
        <a:ln>
          <a:solidFill>
            <a:srgbClr val="006600"/>
          </a:solidFill>
        </a:ln>
      </dgm:spPr>
      <dgm:t>
        <a:bodyPr/>
        <a:lstStyle/>
        <a:p>
          <a:r>
            <a:rPr lang="de-DE" b="1">
              <a:solidFill>
                <a:schemeClr val="tx2"/>
              </a:solidFill>
            </a:rPr>
            <a:t>Початковий стан</a:t>
          </a:r>
        </a:p>
      </dgm:t>
    </dgm:pt>
    <dgm:pt modelId="{88AFEA09-2A27-4A31-8BF3-1E44BF74BE98}" type="parTrans" cxnId="{C678BEC5-BEE7-4CBE-A03A-87E44865E609}">
      <dgm:prSet/>
      <dgm:spPr/>
      <dgm:t>
        <a:bodyPr/>
        <a:lstStyle/>
        <a:p>
          <a:endParaRPr lang="de-DE"/>
        </a:p>
      </dgm:t>
    </dgm:pt>
    <dgm:pt modelId="{71A93EF2-AD79-42AC-9C5D-98C451B58F79}" type="sibTrans" cxnId="{C678BEC5-BEE7-4CBE-A03A-87E44865E609}">
      <dgm:prSet/>
      <dgm:spPr>
        <a:solidFill>
          <a:srgbClr val="FF3300"/>
        </a:solidFill>
      </dgm:spPr>
      <dgm:t>
        <a:bodyPr/>
        <a:lstStyle/>
        <a:p>
          <a:endParaRPr lang="de-DE"/>
        </a:p>
      </dgm:t>
    </dgm:pt>
    <dgm:pt modelId="{620D6361-B6D0-4A79-8A35-487D4290E931}" type="pres">
      <dgm:prSet presAssocID="{1ECB6A63-3B15-48B2-B4BF-5F4C79A9EB03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FCE7E7A3-97FC-44D4-80BA-89E3F294F722}" type="pres">
      <dgm:prSet presAssocID="{50B1AE10-35CC-4A32-A040-15F578A8C126}" presName="gear1" presStyleLbl="node1" presStyleIdx="0" presStyleCnt="3" custScaleX="68405" custScaleY="69898" custLinFactNeighborX="-13872" custLinFactNeighborY="8625">
        <dgm:presLayoutVars>
          <dgm:chMax val="1"/>
          <dgm:bulletEnabled val="1"/>
        </dgm:presLayoutVars>
      </dgm:prSet>
      <dgm:spPr/>
    </dgm:pt>
    <dgm:pt modelId="{0F0054D9-6D81-4A52-8780-AD8CC6AD1AE8}" type="pres">
      <dgm:prSet presAssocID="{50B1AE10-35CC-4A32-A040-15F578A8C126}" presName="gear1srcNode" presStyleLbl="node1" presStyleIdx="0" presStyleCnt="3"/>
      <dgm:spPr/>
    </dgm:pt>
    <dgm:pt modelId="{C43AFBB0-B7EB-41C6-A672-D2C7F8AC0365}" type="pres">
      <dgm:prSet presAssocID="{50B1AE10-35CC-4A32-A040-15F578A8C126}" presName="gear1dstNode" presStyleLbl="node1" presStyleIdx="0" presStyleCnt="3"/>
      <dgm:spPr/>
    </dgm:pt>
    <dgm:pt modelId="{030E3284-35EC-4EA0-AA02-986569A1BFC4}" type="pres">
      <dgm:prSet presAssocID="{C7B3AEB1-564B-4E73-80EF-0C315030AD39}" presName="gear2" presStyleLbl="node1" presStyleIdx="1" presStyleCnt="3" custScaleX="110417" custScaleY="111833" custLinFactNeighborX="-380" custLinFactNeighborY="9074">
        <dgm:presLayoutVars>
          <dgm:chMax val="1"/>
          <dgm:bulletEnabled val="1"/>
        </dgm:presLayoutVars>
      </dgm:prSet>
      <dgm:spPr/>
    </dgm:pt>
    <dgm:pt modelId="{285BA212-6F13-44DF-86BC-8A94372FE50E}" type="pres">
      <dgm:prSet presAssocID="{C7B3AEB1-564B-4E73-80EF-0C315030AD39}" presName="gear2srcNode" presStyleLbl="node1" presStyleIdx="1" presStyleCnt="3"/>
      <dgm:spPr/>
    </dgm:pt>
    <dgm:pt modelId="{6B718B14-0B7E-4EBC-B617-248B944475AA}" type="pres">
      <dgm:prSet presAssocID="{C7B3AEB1-564B-4E73-80EF-0C315030AD39}" presName="gear2dstNode" presStyleLbl="node1" presStyleIdx="1" presStyleCnt="3"/>
      <dgm:spPr/>
    </dgm:pt>
    <dgm:pt modelId="{43E18C30-4DFA-40F4-835B-933C7E5B787D}" type="pres">
      <dgm:prSet presAssocID="{9414E1C0-EA6C-44B1-8640-0D47A9FECC93}" presName="gear3" presStyleLbl="node1" presStyleIdx="2" presStyleCnt="3" custScaleX="133961" custScaleY="135920" custLinFactNeighborX="12649" custLinFactNeighborY="-2883"/>
      <dgm:spPr/>
    </dgm:pt>
    <dgm:pt modelId="{19A2A1E4-7325-49CE-AC7A-20E5DD56EDC9}" type="pres">
      <dgm:prSet presAssocID="{9414E1C0-EA6C-44B1-8640-0D47A9FECC93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0E5BB105-2F45-4008-A73C-D6EC60FC90F5}" type="pres">
      <dgm:prSet presAssocID="{9414E1C0-EA6C-44B1-8640-0D47A9FECC93}" presName="gear3srcNode" presStyleLbl="node1" presStyleIdx="2" presStyleCnt="3"/>
      <dgm:spPr/>
    </dgm:pt>
    <dgm:pt modelId="{C7AD4FFF-A5B3-4B1C-9310-0A935E33306F}" type="pres">
      <dgm:prSet presAssocID="{9414E1C0-EA6C-44B1-8640-0D47A9FECC93}" presName="gear3dstNode" presStyleLbl="node1" presStyleIdx="2" presStyleCnt="3"/>
      <dgm:spPr/>
    </dgm:pt>
    <dgm:pt modelId="{42312618-2676-46C2-9BF1-CB142A83F550}" type="pres">
      <dgm:prSet presAssocID="{49C424FA-4BBA-4D06-A356-57EFA6DDD599}" presName="connector1" presStyleLbl="sibTrans2D1" presStyleIdx="0" presStyleCnt="3" custScaleX="77505" custScaleY="71908"/>
      <dgm:spPr/>
    </dgm:pt>
    <dgm:pt modelId="{55EF43E0-157D-4D00-8F23-B9609C6EE488}" type="pres">
      <dgm:prSet presAssocID="{6471DF78-AB98-4E6C-9003-74EB527076EE}" presName="connector2" presStyleLbl="sibTrans2D1" presStyleIdx="1" presStyleCnt="3" custLinFactNeighborX="-8766" custLinFactNeighborY="15646"/>
      <dgm:spPr/>
    </dgm:pt>
    <dgm:pt modelId="{AA63016C-7717-4DB2-BF0D-71D001CF82F2}" type="pres">
      <dgm:prSet presAssocID="{71A93EF2-AD79-42AC-9C5D-98C451B58F79}" presName="connector3" presStyleLbl="sibTrans2D1" presStyleIdx="2" presStyleCnt="3" custScaleX="136839" custScaleY="107981"/>
      <dgm:spPr/>
    </dgm:pt>
  </dgm:ptLst>
  <dgm:cxnLst>
    <dgm:cxn modelId="{21FB3E0A-607D-4A93-B985-A082CD03E50D}" type="presOf" srcId="{9414E1C0-EA6C-44B1-8640-0D47A9FECC93}" destId="{19A2A1E4-7325-49CE-AC7A-20E5DD56EDC9}" srcOrd="1" destOrd="0" presId="urn:microsoft.com/office/officeart/2005/8/layout/gear1"/>
    <dgm:cxn modelId="{1D0AAF1C-17FA-4D59-9585-EC091FBB238D}" type="presOf" srcId="{50B1AE10-35CC-4A32-A040-15F578A8C126}" destId="{C43AFBB0-B7EB-41C6-A672-D2C7F8AC0365}" srcOrd="2" destOrd="0" presId="urn:microsoft.com/office/officeart/2005/8/layout/gear1"/>
    <dgm:cxn modelId="{25B73F21-3829-4248-A0BD-0CD37EF91F60}" type="presOf" srcId="{1ECB6A63-3B15-48B2-B4BF-5F4C79A9EB03}" destId="{620D6361-B6D0-4A79-8A35-487D4290E931}" srcOrd="0" destOrd="0" presId="urn:microsoft.com/office/officeart/2005/8/layout/gear1"/>
    <dgm:cxn modelId="{63DE5721-5A1C-4A36-B1BE-77DD7AC13843}" type="presOf" srcId="{9414E1C0-EA6C-44B1-8640-0D47A9FECC93}" destId="{C7AD4FFF-A5B3-4B1C-9310-0A935E33306F}" srcOrd="3" destOrd="0" presId="urn:microsoft.com/office/officeart/2005/8/layout/gear1"/>
    <dgm:cxn modelId="{4693EE35-4266-4818-AF32-79517802BCBF}" type="presOf" srcId="{C7B3AEB1-564B-4E73-80EF-0C315030AD39}" destId="{6B718B14-0B7E-4EBC-B617-248B944475AA}" srcOrd="2" destOrd="0" presId="urn:microsoft.com/office/officeart/2005/8/layout/gear1"/>
    <dgm:cxn modelId="{96861836-FAF3-455B-8F9F-45A6A71C5911}" type="presOf" srcId="{50B1AE10-35CC-4A32-A040-15F578A8C126}" destId="{0F0054D9-6D81-4A52-8780-AD8CC6AD1AE8}" srcOrd="1" destOrd="0" presId="urn:microsoft.com/office/officeart/2005/8/layout/gear1"/>
    <dgm:cxn modelId="{C8385084-3945-4E24-83FF-34C13D226001}" type="presOf" srcId="{9414E1C0-EA6C-44B1-8640-0D47A9FECC93}" destId="{43E18C30-4DFA-40F4-835B-933C7E5B787D}" srcOrd="0" destOrd="0" presId="urn:microsoft.com/office/officeart/2005/8/layout/gear1"/>
    <dgm:cxn modelId="{A9755685-0E49-47C2-B4D6-4725B8EF7A61}" type="presOf" srcId="{9414E1C0-EA6C-44B1-8640-0D47A9FECC93}" destId="{0E5BB105-2F45-4008-A73C-D6EC60FC90F5}" srcOrd="2" destOrd="0" presId="urn:microsoft.com/office/officeart/2005/8/layout/gear1"/>
    <dgm:cxn modelId="{87BC2288-5A80-4A0E-9469-BDA1C4FD7F8F}" type="presOf" srcId="{71A93EF2-AD79-42AC-9C5D-98C451B58F79}" destId="{AA63016C-7717-4DB2-BF0D-71D001CF82F2}" srcOrd="0" destOrd="0" presId="urn:microsoft.com/office/officeart/2005/8/layout/gear1"/>
    <dgm:cxn modelId="{4B9D1394-891E-4CB4-8C8B-DD6881F4A538}" type="presOf" srcId="{C7B3AEB1-564B-4E73-80EF-0C315030AD39}" destId="{285BA212-6F13-44DF-86BC-8A94372FE50E}" srcOrd="1" destOrd="0" presId="urn:microsoft.com/office/officeart/2005/8/layout/gear1"/>
    <dgm:cxn modelId="{37F4649D-A299-4242-89D2-9A4490CF351D}" type="presOf" srcId="{C7B3AEB1-564B-4E73-80EF-0C315030AD39}" destId="{030E3284-35EC-4EA0-AA02-986569A1BFC4}" srcOrd="0" destOrd="0" presId="urn:microsoft.com/office/officeart/2005/8/layout/gear1"/>
    <dgm:cxn modelId="{7AC3ABA7-5B78-4A28-AD6C-331F7ABF0DCA}" type="presOf" srcId="{6471DF78-AB98-4E6C-9003-74EB527076EE}" destId="{55EF43E0-157D-4D00-8F23-B9609C6EE488}" srcOrd="0" destOrd="0" presId="urn:microsoft.com/office/officeart/2005/8/layout/gear1"/>
    <dgm:cxn modelId="{C678BEC5-BEE7-4CBE-A03A-87E44865E609}" srcId="{1ECB6A63-3B15-48B2-B4BF-5F4C79A9EB03}" destId="{9414E1C0-EA6C-44B1-8640-0D47A9FECC93}" srcOrd="2" destOrd="0" parTransId="{88AFEA09-2A27-4A31-8BF3-1E44BF74BE98}" sibTransId="{71A93EF2-AD79-42AC-9C5D-98C451B58F79}"/>
    <dgm:cxn modelId="{9CE4D0E1-D6FF-4099-A01E-AA67E30B3764}" type="presOf" srcId="{49C424FA-4BBA-4D06-A356-57EFA6DDD599}" destId="{42312618-2676-46C2-9BF1-CB142A83F550}" srcOrd="0" destOrd="0" presId="urn:microsoft.com/office/officeart/2005/8/layout/gear1"/>
    <dgm:cxn modelId="{9DEEBDE9-A8C9-41F1-B4FE-E9FF5DA95051}" srcId="{1ECB6A63-3B15-48B2-B4BF-5F4C79A9EB03}" destId="{C7B3AEB1-564B-4E73-80EF-0C315030AD39}" srcOrd="1" destOrd="0" parTransId="{AD35B872-99F2-4C55-BFA5-113C996D31FF}" sibTransId="{6471DF78-AB98-4E6C-9003-74EB527076EE}"/>
    <dgm:cxn modelId="{EFDE3AEF-CED4-423D-B360-2877F3E6BA64}" type="presOf" srcId="{50B1AE10-35CC-4A32-A040-15F578A8C126}" destId="{FCE7E7A3-97FC-44D4-80BA-89E3F294F722}" srcOrd="0" destOrd="0" presId="urn:microsoft.com/office/officeart/2005/8/layout/gear1"/>
    <dgm:cxn modelId="{31B2E2EF-8CD7-4AD0-A3C6-D4695EC6D7BC}" srcId="{1ECB6A63-3B15-48B2-B4BF-5F4C79A9EB03}" destId="{50B1AE10-35CC-4A32-A040-15F578A8C126}" srcOrd="0" destOrd="0" parTransId="{FB6290F1-DD99-4249-A09C-46EAEA98CE61}" sibTransId="{49C424FA-4BBA-4D06-A356-57EFA6DDD599}"/>
    <dgm:cxn modelId="{08E327EA-D222-4BE1-B2BF-8C20A5378284}" type="presParOf" srcId="{620D6361-B6D0-4A79-8A35-487D4290E931}" destId="{FCE7E7A3-97FC-44D4-80BA-89E3F294F722}" srcOrd="0" destOrd="0" presId="urn:microsoft.com/office/officeart/2005/8/layout/gear1"/>
    <dgm:cxn modelId="{B61DB388-C345-411D-A5B8-C15415F09237}" type="presParOf" srcId="{620D6361-B6D0-4A79-8A35-487D4290E931}" destId="{0F0054D9-6D81-4A52-8780-AD8CC6AD1AE8}" srcOrd="1" destOrd="0" presId="urn:microsoft.com/office/officeart/2005/8/layout/gear1"/>
    <dgm:cxn modelId="{EB0B947E-668E-46B9-B12A-338C0D4EE078}" type="presParOf" srcId="{620D6361-B6D0-4A79-8A35-487D4290E931}" destId="{C43AFBB0-B7EB-41C6-A672-D2C7F8AC0365}" srcOrd="2" destOrd="0" presId="urn:microsoft.com/office/officeart/2005/8/layout/gear1"/>
    <dgm:cxn modelId="{9526130C-892A-4949-9C36-1362A89FE199}" type="presParOf" srcId="{620D6361-B6D0-4A79-8A35-487D4290E931}" destId="{030E3284-35EC-4EA0-AA02-986569A1BFC4}" srcOrd="3" destOrd="0" presId="urn:microsoft.com/office/officeart/2005/8/layout/gear1"/>
    <dgm:cxn modelId="{BA0FA3FE-F639-417D-9F94-C7BAF11F1963}" type="presParOf" srcId="{620D6361-B6D0-4A79-8A35-487D4290E931}" destId="{285BA212-6F13-44DF-86BC-8A94372FE50E}" srcOrd="4" destOrd="0" presId="urn:microsoft.com/office/officeart/2005/8/layout/gear1"/>
    <dgm:cxn modelId="{F1D0CB31-0D73-4A12-88CA-870AD6AE79DF}" type="presParOf" srcId="{620D6361-B6D0-4A79-8A35-487D4290E931}" destId="{6B718B14-0B7E-4EBC-B617-248B944475AA}" srcOrd="5" destOrd="0" presId="urn:microsoft.com/office/officeart/2005/8/layout/gear1"/>
    <dgm:cxn modelId="{11645704-8736-41CF-B09C-5791DD9DEF47}" type="presParOf" srcId="{620D6361-B6D0-4A79-8A35-487D4290E931}" destId="{43E18C30-4DFA-40F4-835B-933C7E5B787D}" srcOrd="6" destOrd="0" presId="urn:microsoft.com/office/officeart/2005/8/layout/gear1"/>
    <dgm:cxn modelId="{3A108E96-89A9-44D4-AA2D-417C15C18518}" type="presParOf" srcId="{620D6361-B6D0-4A79-8A35-487D4290E931}" destId="{19A2A1E4-7325-49CE-AC7A-20E5DD56EDC9}" srcOrd="7" destOrd="0" presId="urn:microsoft.com/office/officeart/2005/8/layout/gear1"/>
    <dgm:cxn modelId="{C7A289E6-2233-412D-9FCE-08F29C450D90}" type="presParOf" srcId="{620D6361-B6D0-4A79-8A35-487D4290E931}" destId="{0E5BB105-2F45-4008-A73C-D6EC60FC90F5}" srcOrd="8" destOrd="0" presId="urn:microsoft.com/office/officeart/2005/8/layout/gear1"/>
    <dgm:cxn modelId="{ED24B61D-8178-47F0-9696-8ADF600C7C43}" type="presParOf" srcId="{620D6361-B6D0-4A79-8A35-487D4290E931}" destId="{C7AD4FFF-A5B3-4B1C-9310-0A935E33306F}" srcOrd="9" destOrd="0" presId="urn:microsoft.com/office/officeart/2005/8/layout/gear1"/>
    <dgm:cxn modelId="{80075DA6-C70E-4C6A-92CA-99C0A92A74B8}" type="presParOf" srcId="{620D6361-B6D0-4A79-8A35-487D4290E931}" destId="{42312618-2676-46C2-9BF1-CB142A83F550}" srcOrd="10" destOrd="0" presId="urn:microsoft.com/office/officeart/2005/8/layout/gear1"/>
    <dgm:cxn modelId="{01F06884-D733-453A-B9E3-C47EFCE1C756}" type="presParOf" srcId="{620D6361-B6D0-4A79-8A35-487D4290E931}" destId="{55EF43E0-157D-4D00-8F23-B9609C6EE488}" srcOrd="11" destOrd="0" presId="urn:microsoft.com/office/officeart/2005/8/layout/gear1"/>
    <dgm:cxn modelId="{DD38E33A-4E53-4E07-89AB-D8DD2408933A}" type="presParOf" srcId="{620D6361-B6D0-4A79-8A35-487D4290E931}" destId="{AA63016C-7717-4DB2-BF0D-71D001CF82F2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36ACF3-4BFA-405F-B5B5-0B00911E1FB6}">
      <dsp:nvSpPr>
        <dsp:cNvPr id="0" name=""/>
        <dsp:cNvSpPr/>
      </dsp:nvSpPr>
      <dsp:spPr>
        <a:xfrm>
          <a:off x="2120911" y="0"/>
          <a:ext cx="3682841" cy="2628291"/>
        </a:xfrm>
        <a:prstGeom prst="triangle">
          <a:avLst/>
        </a:prstGeom>
        <a:noFill/>
        <a:ln w="25400" cap="flat" cmpd="sng" algn="ctr">
          <a:solidFill>
            <a:srgbClr val="0066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>
              <a:solidFill>
                <a:schemeClr val="tx2"/>
              </a:solidFill>
            </a:rPr>
            <a:t>Рамкові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err="1">
              <a:solidFill>
                <a:schemeClr val="tx2"/>
              </a:solidFill>
            </a:rPr>
            <a:t>умови</a:t>
          </a:r>
          <a:endParaRPr lang="de-DE" sz="1800" b="1" kern="1200">
            <a:solidFill>
              <a:schemeClr val="tx2"/>
            </a:solidFill>
          </a:endParaRPr>
        </a:p>
      </dsp:txBody>
      <dsp:txXfrm>
        <a:off x="3041621" y="1314146"/>
        <a:ext cx="1841421" cy="1314145"/>
      </dsp:txXfrm>
    </dsp:sp>
    <dsp:sp modelId="{A7F84A0A-7CC0-44BE-A316-1439EBD8323D}">
      <dsp:nvSpPr>
        <dsp:cNvPr id="0" name=""/>
        <dsp:cNvSpPr/>
      </dsp:nvSpPr>
      <dsp:spPr>
        <a:xfrm>
          <a:off x="270370" y="2645159"/>
          <a:ext cx="3635716" cy="2467414"/>
        </a:xfrm>
        <a:prstGeom prst="triangle">
          <a:avLst/>
        </a:prstGeom>
        <a:noFill/>
        <a:ln w="25400" cap="flat" cmpd="sng" algn="ctr">
          <a:solidFill>
            <a:srgbClr val="0066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>
              <a:solidFill>
                <a:schemeClr val="tx2"/>
              </a:solidFill>
            </a:rPr>
            <a:t>Принципи</a:t>
          </a:r>
        </a:p>
      </dsp:txBody>
      <dsp:txXfrm>
        <a:off x="1179299" y="3878866"/>
        <a:ext cx="1817858" cy="1233707"/>
      </dsp:txXfrm>
    </dsp:sp>
    <dsp:sp modelId="{2EB3ADCF-6253-42A2-8A56-D86CB2410F88}">
      <dsp:nvSpPr>
        <dsp:cNvPr id="0" name=""/>
        <dsp:cNvSpPr/>
      </dsp:nvSpPr>
      <dsp:spPr>
        <a:xfrm rot="10800000">
          <a:off x="2160243" y="2664306"/>
          <a:ext cx="3612061" cy="2420709"/>
        </a:xfrm>
        <a:prstGeom prst="triangle">
          <a:avLst/>
        </a:prstGeom>
        <a:solidFill>
          <a:srgbClr val="0066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/>
            <a:t>Реалізація, зворотний зв'язок, адаптація</a:t>
          </a:r>
        </a:p>
      </dsp:txBody>
      <dsp:txXfrm rot="10800000">
        <a:off x="3063258" y="2664306"/>
        <a:ext cx="1806031" cy="1210354"/>
      </dsp:txXfrm>
    </dsp:sp>
    <dsp:sp modelId="{B5381575-8886-4949-93AE-497DC7CB7808}">
      <dsp:nvSpPr>
        <dsp:cNvPr id="0" name=""/>
        <dsp:cNvSpPr/>
      </dsp:nvSpPr>
      <dsp:spPr>
        <a:xfrm>
          <a:off x="3978102" y="2664293"/>
          <a:ext cx="3619946" cy="2484760"/>
        </a:xfrm>
        <a:prstGeom prst="triangle">
          <a:avLst/>
        </a:prstGeom>
        <a:noFill/>
        <a:ln w="25400" cap="flat" cmpd="sng" algn="ctr">
          <a:solidFill>
            <a:srgbClr val="0066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>
              <a:solidFill>
                <a:schemeClr val="tx2"/>
              </a:solidFill>
            </a:rPr>
            <a:t>Стратегія</a:t>
          </a:r>
        </a:p>
      </dsp:txBody>
      <dsp:txXfrm>
        <a:off x="4883089" y="3906673"/>
        <a:ext cx="1809973" cy="12423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E7E7A3-97FC-44D4-80BA-89E3F294F722}">
      <dsp:nvSpPr>
        <dsp:cNvPr id="0" name=""/>
        <dsp:cNvSpPr/>
      </dsp:nvSpPr>
      <dsp:spPr>
        <a:xfrm>
          <a:off x="3240369" y="3014121"/>
          <a:ext cx="1842214" cy="1882422"/>
        </a:xfrm>
        <a:prstGeom prst="gear9">
          <a:avLst/>
        </a:prstGeom>
        <a:noFill/>
        <a:ln w="25400" cap="flat" cmpd="sng" algn="ctr">
          <a:solidFill>
            <a:srgbClr val="0066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b="1" kern="1200">
              <a:solidFill>
                <a:schemeClr val="tx2"/>
              </a:solidFill>
            </a:rPr>
            <a:t>Динамічний цільовий стан</a:t>
          </a:r>
        </a:p>
      </dsp:txBody>
      <dsp:txXfrm>
        <a:off x="3610736" y="3452398"/>
        <a:ext cx="1101480" cy="972771"/>
      </dsp:txXfrm>
    </dsp:sp>
    <dsp:sp modelId="{030E3284-35EC-4EA0-AA02-986569A1BFC4}">
      <dsp:nvSpPr>
        <dsp:cNvPr id="0" name=""/>
        <dsp:cNvSpPr/>
      </dsp:nvSpPr>
      <dsp:spPr>
        <a:xfrm>
          <a:off x="1512162" y="1944211"/>
          <a:ext cx="2162646" cy="2190380"/>
        </a:xfrm>
        <a:prstGeom prst="gear6">
          <a:avLst/>
        </a:prstGeom>
        <a:noFill/>
        <a:ln w="25400" cap="flat" cmpd="sng" algn="ctr">
          <a:solidFill>
            <a:srgbClr val="0066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b="1" kern="1200">
              <a:solidFill>
                <a:schemeClr val="tx2"/>
              </a:solidFill>
            </a:rPr>
            <a:t>Лісогосподарські ресурси / Вхідні дані</a:t>
          </a:r>
        </a:p>
      </dsp:txBody>
      <dsp:txXfrm>
        <a:off x="2056615" y="2496046"/>
        <a:ext cx="1073740" cy="1086710"/>
      </dsp:txXfrm>
    </dsp:sp>
    <dsp:sp modelId="{43E18C30-4DFA-40F4-835B-933C7E5B787D}">
      <dsp:nvSpPr>
        <dsp:cNvPr id="0" name=""/>
        <dsp:cNvSpPr/>
      </dsp:nvSpPr>
      <dsp:spPr>
        <a:xfrm rot="20700000">
          <a:off x="2696957" y="179581"/>
          <a:ext cx="2557012" cy="2622127"/>
        </a:xfrm>
        <a:prstGeom prst="gear6">
          <a:avLst/>
        </a:prstGeom>
        <a:noFill/>
        <a:ln w="25400" cap="flat" cmpd="sng" algn="ctr">
          <a:solidFill>
            <a:srgbClr val="0066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b="1" kern="1200">
              <a:solidFill>
                <a:schemeClr val="tx2"/>
              </a:solidFill>
            </a:rPr>
            <a:t>Початковий стан</a:t>
          </a:r>
        </a:p>
      </dsp:txBody>
      <dsp:txXfrm rot="-20700000">
        <a:off x="3253922" y="758552"/>
        <a:ext cx="1443081" cy="1464184"/>
      </dsp:txXfrm>
    </dsp:sp>
    <dsp:sp modelId="{42312618-2676-46C2-9BF1-CB142A83F550}">
      <dsp:nvSpPr>
        <dsp:cNvPr id="0" name=""/>
        <dsp:cNvSpPr/>
      </dsp:nvSpPr>
      <dsp:spPr>
        <a:xfrm>
          <a:off x="3376937" y="2592282"/>
          <a:ext cx="2671726" cy="2478788"/>
        </a:xfrm>
        <a:prstGeom prst="circularArrow">
          <a:avLst>
            <a:gd name="adj1" fmla="val 4688"/>
            <a:gd name="adj2" fmla="val 299029"/>
            <a:gd name="adj3" fmla="val 2530717"/>
            <a:gd name="adj4" fmla="val 15830279"/>
            <a:gd name="adj5" fmla="val 5469"/>
          </a:avLst>
        </a:prstGeom>
        <a:solidFill>
          <a:srgbClr val="99FF3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EF43E0-157D-4D00-8F23-B9609C6EE488}">
      <dsp:nvSpPr>
        <dsp:cNvPr id="0" name=""/>
        <dsp:cNvSpPr/>
      </dsp:nvSpPr>
      <dsp:spPr>
        <a:xfrm>
          <a:off x="1055201" y="1837853"/>
          <a:ext cx="2504582" cy="2504582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rgbClr val="0066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63016C-7717-4DB2-BF0D-71D001CF82F2}">
      <dsp:nvSpPr>
        <dsp:cNvPr id="0" name=""/>
        <dsp:cNvSpPr/>
      </dsp:nvSpPr>
      <dsp:spPr>
        <a:xfrm>
          <a:off x="1777342" y="4"/>
          <a:ext cx="3695260" cy="2915966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rgbClr val="FF33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2231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76087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659786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914768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366520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736601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525137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934331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655947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669579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914922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lienbildplatzhalter 1">
            <a:extLst>
              <a:ext uri="{FF2B5EF4-FFF2-40B4-BE49-F238E27FC236}">
                <a16:creationId xmlns:a16="http://schemas.microsoft.com/office/drawing/2014/main" id="{FE96FC47-182F-31F2-7DF9-0F68DD94878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Notizenplatzhalter 2">
            <a:extLst>
              <a:ext uri="{FF2B5EF4-FFF2-40B4-BE49-F238E27FC236}">
                <a16:creationId xmlns:a16="http://schemas.microsoft.com/office/drawing/2014/main" id="{BAE38AF6-DA0F-3479-0A14-326EF9B0E4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400" y="4375150"/>
            <a:ext cx="5029200" cy="4114800"/>
          </a:xfrm>
        </p:spPr>
        <p:txBody>
          <a:bodyPr/>
          <a:lstStyle/>
          <a:p>
            <a:pPr>
              <a:defRPr/>
            </a:pPr>
            <a:r>
              <a:rPr lang="de-DE" altLang="de-DE" sz="1600">
                <a:latin typeface="Arial" panose="020B0604020202020204" pitchFamily="34" charset="0"/>
                <a:ea typeface="ＭＳ Ｐゴシック" panose="020B0600070205080204" pitchFamily="34" charset="-128"/>
              </a:rPr>
              <a:t>Замість 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de-DE" altLang="de-DE" sz="1600" b="1">
                <a:latin typeface="Arial" panose="020B0604020202020204" pitchFamily="34" charset="0"/>
                <a:ea typeface="ＭＳ Ｐゴシック" panose="020B0600070205080204" pitchFamily="34" charset="-128"/>
              </a:rPr>
              <a:t>стратегічно орієнтованої</a:t>
            </a:r>
            <a:r>
              <a:rPr lang="de-DE" altLang="de-DE" sz="1600">
                <a:latin typeface="Arial" panose="020B0604020202020204" pitchFamily="34" charset="0"/>
                <a:ea typeface="ＭＳ Ｐゴシック" panose="020B0600070205080204" pitchFamily="34" charset="-128"/>
              </a:rPr>
              <a:t>, </a:t>
            </a:r>
            <a:r>
              <a:rPr lang="de-DE" altLang="de-DE" sz="1600" b="1">
                <a:latin typeface="Arial" panose="020B0604020202020204" pitchFamily="34" charset="0"/>
                <a:ea typeface="ＭＳ Ｐゴシック" panose="020B0600070205080204" pitchFamily="34" charset="-128"/>
              </a:rPr>
              <a:t>послідовної </a:t>
            </a:r>
            <a:r>
              <a:rPr lang="de-DE" altLang="de-DE" sz="1600">
                <a:latin typeface="Arial" panose="020B0604020202020204" pitchFamily="34" charset="0"/>
                <a:ea typeface="ＭＳ Ｐゴシック" panose="020B0600070205080204" pitchFamily="34" charset="-128"/>
              </a:rPr>
              <a:t>та </a:t>
            </a:r>
            <a:r>
              <a:rPr lang="de-DE" altLang="de-DE" sz="1600" b="1">
                <a:latin typeface="Arial" panose="020B0604020202020204" pitchFamily="34" charset="0"/>
                <a:ea typeface="ＭＳ Ｐゴシック" panose="020B0600070205080204" pitchFamily="34" charset="-128"/>
              </a:rPr>
              <a:t>програмно обґрунтованої політики у сферах охорони навколишнього середовища, клімату, енергетики та сировинних ресурсів</a:t>
            </a:r>
            <a:r>
              <a:rPr lang="de-DE" altLang="de-DE" sz="1600">
                <a:latin typeface="Arial" panose="020B0604020202020204" pitchFamily="34" charset="0"/>
                <a:ea typeface="ＭＳ Ｐゴシック" panose="020B0600070205080204" pitchFamily="34" charset="-128"/>
              </a:rPr>
              <a:t>, </a:t>
            </a:r>
          </a:p>
          <a:p>
            <a:pPr>
              <a:defRPr/>
            </a:pPr>
            <a:r>
              <a:rPr lang="de-DE" altLang="de-DE" sz="1600">
                <a:latin typeface="Arial" panose="020B0604020202020204" pitchFamily="34" charset="0"/>
                <a:ea typeface="ＭＳ Ｐゴシック" panose="020B0600070205080204" pitchFamily="34" charset="-128"/>
              </a:rPr>
              <a:t>фокус перейшов від галузевої політики до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de-DE" altLang="de-DE" sz="1600">
                <a:latin typeface="Arial" panose="020B0604020202020204" pitchFamily="34" charset="0"/>
                <a:ea typeface="ＭＳ Ｐゴシック" panose="020B0600070205080204" pitchFamily="34" charset="-128"/>
              </a:rPr>
              <a:t>символічно орієнтовану клієнтську політику, основним напрямком якої, як видається, є </a:t>
            </a:r>
            <a:r>
              <a:rPr lang="de-DE" altLang="de-DE" sz="1600" b="1">
                <a:latin typeface="Arial" panose="020B0604020202020204" pitchFamily="34" charset="0"/>
                <a:ea typeface="ＭＳ Ｐゴシック" panose="020B0600070205080204" pitchFamily="34" charset="-128"/>
              </a:rPr>
              <a:t>оперативне індивідуальне лісогосподарське планування</a:t>
            </a:r>
            <a:r>
              <a:rPr lang="de-DE" altLang="de-DE" sz="1600">
                <a:latin typeface="Arial" panose="020B0604020202020204" pitchFamily="34" charset="0"/>
                <a:ea typeface="ＭＳ Ｐゴシック" panose="020B0600070205080204" pitchFamily="34" charset="-128"/>
              </a:rPr>
              <a:t>.</a:t>
            </a:r>
          </a:p>
        </p:txBody>
      </p:sp>
      <p:sp>
        <p:nvSpPr>
          <p:cNvPr id="8196" name="Foliennummernplatzhalter 3">
            <a:extLst>
              <a:ext uri="{FF2B5EF4-FFF2-40B4-BE49-F238E27FC236}">
                <a16:creationId xmlns:a16="http://schemas.microsoft.com/office/drawing/2014/main" id="{EB192606-A07E-D225-634B-8A6021F002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74BD58CC-86CD-404C-A933-51C1AA8D10D3}" type="slidenum">
              <a:rPr lang="de-DE" altLang="sk-SK" sz="1200"/>
              <a:t>3</a:t>
            </a:fld>
            <a:endParaRPr lang="de-DE" altLang="sk-SK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Folienbildplatzhalter 1">
            <a:extLst>
              <a:ext uri="{FF2B5EF4-FFF2-40B4-BE49-F238E27FC236}">
                <a16:creationId xmlns:a16="http://schemas.microsoft.com/office/drawing/2014/main" id="{F580F820-A997-56FC-1611-29F770DF7C9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701800" y="268288"/>
            <a:ext cx="3238500" cy="2428875"/>
          </a:xfrm>
          <a:ln/>
        </p:spPr>
      </p:sp>
      <p:sp>
        <p:nvSpPr>
          <p:cNvPr id="13315" name="Notizenplatzhalter 2">
            <a:extLst>
              <a:ext uri="{FF2B5EF4-FFF2-40B4-BE49-F238E27FC236}">
                <a16:creationId xmlns:a16="http://schemas.microsoft.com/office/drawing/2014/main" id="{3A0CDD88-1FFE-6E9A-8506-569DE52934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7825" y="2822575"/>
            <a:ext cx="6480175" cy="5997575"/>
          </a:xfrm>
        </p:spPr>
        <p:txBody>
          <a:bodyPr/>
          <a:lstStyle/>
          <a:p>
            <a:pPr>
              <a:defRPr/>
            </a:pPr>
            <a:r>
              <a:rPr lang="de-DE" altLang="de-DE" sz="1400" b="1">
                <a:latin typeface="Arial" panose="020B0604020202020204" pitchFamily="34" charset="0"/>
                <a:ea typeface="ＭＳ Ｐゴシック" panose="020B0600070205080204" pitchFamily="34" charset="-128"/>
              </a:rPr>
              <a:t>Екосистемні послуги: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de-DE" altLang="de-DE" sz="1400">
                <a:latin typeface="Arial" panose="020B0604020202020204" pitchFamily="34" charset="0"/>
                <a:ea typeface="ＭＳ Ｐゴシック" panose="020B0600070205080204" pitchFamily="34" charset="-128"/>
              </a:rPr>
              <a:t>регулювання стоку, поповнення запасів ґрунтових та джерельних вод за кількістю та якістю, захист ґрунтів та клімату</a:t>
            </a:r>
          </a:p>
          <a:p>
            <a:pPr>
              <a:defRPr/>
            </a:pPr>
            <a:endParaRPr lang="de-DE" altLang="de-DE" sz="1400" b="1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>
              <a:defRPr/>
            </a:pPr>
            <a:r>
              <a:rPr lang="de-DE" altLang="de-DE" sz="1400" b="1">
                <a:latin typeface="Arial" panose="020B0604020202020204" pitchFamily="34" charset="0"/>
                <a:ea typeface="ＭＳ Ｐゴシック" panose="020B0600070205080204" pitchFamily="34" charset="-128"/>
              </a:rPr>
              <a:t>Забезпечення деревиною</a:t>
            </a:r>
            <a:endParaRPr lang="de-DE" altLang="de-DE" sz="140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marL="171450" indent="-171450">
              <a:buFont typeface="Wingdings" panose="05000000000000000000" pitchFamily="2" charset="2"/>
              <a:buChar char="Ø"/>
              <a:defRPr/>
            </a:pPr>
            <a:r>
              <a:rPr lang="de-DE" altLang="de-DE" sz="1400">
                <a:latin typeface="Arial" panose="020B0604020202020204" pitchFamily="34" charset="0"/>
                <a:ea typeface="ＭＳ Ｐゴシック" panose="020B0600070205080204" pitchFamily="34" charset="-128"/>
              </a:rPr>
              <a:t>Розвиток </a:t>
            </a:r>
            <a:r>
              <a:rPr lang="de-DE" altLang="de-DE" sz="1400" b="1">
                <a:latin typeface="Arial" panose="020B0604020202020204" pitchFamily="34" charset="0"/>
                <a:ea typeface="ＭＳ Ｐゴシック" panose="020B0600070205080204" pitchFamily="34" charset="-128"/>
              </a:rPr>
              <a:t>регіональної </a:t>
            </a:r>
            <a:r>
              <a:rPr lang="de-DE" altLang="de-DE" sz="1400">
                <a:latin typeface="Arial" panose="020B0604020202020204" pitchFamily="34" charset="0"/>
                <a:ea typeface="ＭＳ Ｐゴシック" panose="020B0600070205080204" pitchFamily="34" charset="-128"/>
              </a:rPr>
              <a:t>біоекономіки </a:t>
            </a:r>
            <a:r>
              <a:rPr lang="de-DE" altLang="de-DE" sz="1400" b="1">
                <a:latin typeface="Arial" panose="020B0604020202020204" pitchFamily="34" charset="0"/>
                <a:ea typeface="ＭＳ Ｐゴシック" panose="020B0600070205080204" pitchFamily="34" charset="-128"/>
              </a:rPr>
              <a:t>проти екологічного балансу імпорту деревини… &gt; 200 км!!???</a:t>
            </a:r>
          </a:p>
          <a:p>
            <a:pPr>
              <a:defRPr/>
            </a:pPr>
            <a:endParaRPr lang="de-DE" altLang="de-DE" sz="1400" b="1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>
              <a:defRPr/>
            </a:pPr>
            <a:r>
              <a:rPr lang="de-DE" altLang="de-DE" sz="1400" b="1">
                <a:latin typeface="Arial" panose="020B0604020202020204" pitchFamily="34" charset="0"/>
                <a:ea typeface="ＭＳ Ｐゴシック" panose="020B0600070205080204" pitchFamily="34" charset="-128"/>
              </a:rPr>
              <a:t>Системна безперервність </a:t>
            </a:r>
          </a:p>
          <a:p>
            <a:pPr marL="171450" indent="-171450">
              <a:buFont typeface="Wingdings" panose="05000000000000000000" pitchFamily="2" charset="2"/>
              <a:buChar char="Ø"/>
              <a:defRPr/>
            </a:pPr>
            <a:r>
              <a:rPr lang="de-DE" altLang="de-DE" sz="1400">
                <a:latin typeface="Arial" panose="020B0604020202020204" pitchFamily="34" charset="0"/>
                <a:ea typeface="ＭＳ Ｐゴシック" panose="020B0600070205080204" pitchFamily="34" charset="-128"/>
              </a:rPr>
              <a:t>відповідає принципам екологічно орієнтованого лісорозведення, </a:t>
            </a:r>
          </a:p>
          <a:p>
            <a:pPr marL="171450" indent="-171450">
              <a:buFont typeface="Wingdings" panose="05000000000000000000" pitchFamily="2" charset="2"/>
              <a:buChar char="Ø"/>
              <a:defRPr/>
            </a:pPr>
            <a:r>
              <a:rPr lang="de-DE" altLang="de-DE" sz="1400">
                <a:latin typeface="Arial" panose="020B0604020202020204" pitchFamily="34" charset="0"/>
                <a:ea typeface="ＭＳ Ｐゴシック" panose="020B0600070205080204" pitchFamily="34" charset="-128"/>
              </a:rPr>
              <a:t>структура виробництва / використання деревини з акцентом на вироби з деревини з тривалим терміном експлуатації є необхідною умовою для внеску в захист клімату – </a:t>
            </a:r>
          </a:p>
          <a:p>
            <a:pPr>
              <a:defRPr/>
            </a:pPr>
            <a:endParaRPr lang="de-DE" altLang="de-DE" sz="140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lvl="1">
              <a:defRPr/>
            </a:pPr>
            <a:r>
              <a:rPr lang="de-DE" altLang="de-DE" sz="1400" b="1">
                <a:latin typeface="Arial" panose="020B0604020202020204" pitchFamily="34" charset="0"/>
                <a:ea typeface="ＭＳ Ｐゴシック" panose="020B0600070205080204" pitchFamily="34" charset="-128"/>
              </a:rPr>
              <a:t>Примітка: </a:t>
            </a:r>
            <a:r>
              <a:rPr lang="de-DE" altLang="de-DE" sz="1400">
                <a:latin typeface="Arial" panose="020B0604020202020204" pitchFamily="34" charset="0"/>
                <a:ea typeface="ＭＳ Ｐゴシック" panose="020B0600070205080204" pitchFamily="34" charset="-128"/>
              </a:rPr>
              <a:t>Розвиток технологій переробки деревини сприяє цьому процесу, тобто вже сьогодні промислові сорти деревини переробляються на високоякісні довговічні вироби. Приклад дерев’яного будинку каркасної конструкції: 20–30 % пиломатеріалів, 70–80 % виробів деревообробної промисловості</a:t>
            </a:r>
          </a:p>
          <a:p>
            <a:pPr>
              <a:defRPr/>
            </a:pPr>
            <a:endParaRPr lang="de-DE" altLang="de-DE" sz="140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>
              <a:defRPr/>
            </a:pPr>
            <a:r>
              <a:rPr lang="de-DE" altLang="de-DE" sz="1400" b="1">
                <a:latin typeface="Arial" panose="020B0604020202020204" pitchFamily="34" charset="0"/>
                <a:ea typeface="ＭＳ Ｐゴシック" panose="020B0600070205080204" pitchFamily="34" charset="-128"/>
              </a:rPr>
              <a:t>Функціональне біорізноманіття </a:t>
            </a:r>
            <a:endParaRPr lang="de-DE" altLang="de-DE" sz="140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marL="171450" indent="-171450">
              <a:buFont typeface="Wingdings" panose="05000000000000000000" pitchFamily="2" charset="2"/>
              <a:buChar char="Ø"/>
              <a:defRPr/>
            </a:pPr>
            <a:r>
              <a:rPr lang="de-DE" altLang="de-DE" sz="1400">
                <a:latin typeface="Arial" panose="020B0604020202020204" pitchFamily="34" charset="0"/>
                <a:ea typeface="ＭＳ Ｐゴシック" panose="020B0600070205080204" pitchFamily="34" charset="-128"/>
              </a:rPr>
              <a:t>не біологічне різноманіття як таке, а </a:t>
            </a:r>
          </a:p>
          <a:p>
            <a:pPr marL="171450" indent="-171450">
              <a:buFont typeface="Wingdings" panose="05000000000000000000" pitchFamily="2" charset="2"/>
              <a:buChar char="Ø"/>
              <a:defRPr/>
            </a:pPr>
            <a:r>
              <a:rPr lang="de-DE" altLang="de-DE" sz="1400">
                <a:latin typeface="Arial" panose="020B0604020202020204" pitchFamily="34" charset="0"/>
                <a:ea typeface="ＭＳ Ｐゴシック" panose="020B0600070205080204" pitchFamily="34" charset="-128"/>
              </a:rPr>
              <a:t>у контексті функціональної спроможності / функціонального потенціалу екосистем та їхніх стадій / фаз розвитку.</a:t>
            </a:r>
          </a:p>
          <a:p>
            <a:pPr>
              <a:defRPr/>
            </a:pPr>
            <a:endParaRPr lang="de-DE" altLang="de-DE" sz="140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>
              <a:defRPr/>
            </a:pPr>
            <a:endParaRPr lang="de-DE" altLang="de-DE" sz="140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0244" name="Foliennummernplatzhalter 3">
            <a:extLst>
              <a:ext uri="{FF2B5EF4-FFF2-40B4-BE49-F238E27FC236}">
                <a16:creationId xmlns:a16="http://schemas.microsoft.com/office/drawing/2014/main" id="{F323CFFC-7027-54E2-D69C-743D6A9E98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B9FE939-6490-43EF-BF65-439B2A160210}" type="slidenum">
              <a:rPr lang="de-DE" altLang="sk-SK" sz="1200"/>
              <a:t>4</a:t>
            </a:fld>
            <a:endParaRPr lang="de-DE" altLang="sk-SK" sz="1200"/>
          </a:p>
        </p:txBody>
      </p:sp>
    </p:spTree>
    <p:extLst>
      <p:ext uri="{BB962C8B-B14F-4D97-AF65-F5344CB8AC3E}">
        <p14:creationId xmlns:p14="http://schemas.microsoft.com/office/powerpoint/2010/main" val="17861458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141917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088481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991234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Folienbildplatzhalter 1">
            <a:extLst>
              <a:ext uri="{FF2B5EF4-FFF2-40B4-BE49-F238E27FC236}">
                <a16:creationId xmlns:a16="http://schemas.microsoft.com/office/drawing/2014/main" id="{A05D633B-6521-46C9-083C-C16AC2DAB0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Notizenplatzhalter 2">
            <a:extLst>
              <a:ext uri="{FF2B5EF4-FFF2-40B4-BE49-F238E27FC236}">
                <a16:creationId xmlns:a16="http://schemas.microsoft.com/office/drawing/2014/main" id="{E634FCDE-46E7-46E2-2F80-713BE72AF1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4276" name="Foliennummernplatzhalter 3">
            <a:extLst>
              <a:ext uri="{FF2B5EF4-FFF2-40B4-BE49-F238E27FC236}">
                <a16:creationId xmlns:a16="http://schemas.microsoft.com/office/drawing/2014/main" id="{171C1FD5-188E-1BC1-B95A-0344774411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CF13FE3-3F9A-4AA6-BF40-4F3EA506AD27}" type="slidenum">
              <a:rPr lang="de-DE" altLang="sk-SK" sz="1200"/>
              <a:t>10</a:t>
            </a:fld>
            <a:endParaRPr lang="de-DE" altLang="sk-SK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88694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jpg"/><Relationship Id="rId9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799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1837F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r>
              <a:rPr spc="40">
                <a:latin typeface="Times New Roman"/>
                <a:cs typeface="Times New Roman"/>
              </a:rPr>
              <a:t> </a:t>
            </a:r>
            <a:r>
              <a:rPr spc="-5"/>
              <a:t>|</a:t>
            </a:r>
            <a:r>
              <a:rPr>
                <a:latin typeface="Times New Roman"/>
                <a:cs typeface="Times New Roman"/>
              </a:rPr>
              <a:t> </a:t>
            </a:r>
            <a:r>
              <a:rPr spc="70">
                <a:latin typeface="Times New Roman"/>
                <a:cs typeface="Times New Roman"/>
              </a:rPr>
              <a:t> </a:t>
            </a:r>
            <a:r>
              <a:rPr spc="-10"/>
              <a:t>8</a:t>
            </a:r>
            <a:r>
              <a:rPr spc="-5"/>
              <a:t>.</a:t>
            </a:r>
            <a:r>
              <a:rPr spc="35">
                <a:latin typeface="Times New Roman"/>
                <a:cs typeface="Times New Roman"/>
              </a:rPr>
              <a:t> </a:t>
            </a:r>
            <a:r>
              <a:rPr spc="-10"/>
              <a:t>Ok</a:t>
            </a:r>
            <a:r>
              <a:rPr spc="-15"/>
              <a:t>t</a:t>
            </a:r>
            <a:r>
              <a:t>ober</a:t>
            </a:r>
            <a:r>
              <a:rPr spc="20">
                <a:latin typeface="Times New Roman"/>
                <a:cs typeface="Times New Roman"/>
              </a:rPr>
              <a:t> </a:t>
            </a:r>
            <a:r>
              <a:t>20</a:t>
            </a:r>
            <a:r>
              <a:rPr spc="-10"/>
              <a:t>2</a:t>
            </a:r>
            <a:r>
              <a:t>4</a:t>
            </a:r>
            <a:r>
              <a:rPr spc="35">
                <a:latin typeface="Times New Roman"/>
                <a:cs typeface="Times New Roman"/>
              </a:rPr>
              <a:t> </a:t>
            </a:r>
            <a:r>
              <a:rPr spc="-5"/>
              <a:t>|</a:t>
            </a:r>
            <a:r>
              <a:rPr>
                <a:latin typeface="Times New Roman"/>
                <a:cs typeface="Times New Roman"/>
              </a:rPr>
              <a:t> </a:t>
            </a:r>
            <a:r>
              <a:rPr spc="60">
                <a:latin typeface="Times New Roman"/>
                <a:cs typeface="Times New Roman"/>
              </a:rPr>
              <a:t> </a:t>
            </a:r>
            <a:r>
              <a:rPr spc="-5">
                <a:solidFill>
                  <a:srgbClr val="008344"/>
                </a:solidFill>
              </a:rPr>
              <a:t>D</a:t>
            </a:r>
            <a:r>
              <a:rPr spc="-10">
                <a:solidFill>
                  <a:srgbClr val="008344"/>
                </a:solidFill>
              </a:rPr>
              <a:t>r</a:t>
            </a:r>
            <a:r>
              <a:rPr spc="-5">
                <a:solidFill>
                  <a:srgbClr val="008344"/>
                </a:solidFill>
              </a:rPr>
              <a:t>.</a:t>
            </a:r>
            <a:r>
              <a:rPr spc="35">
                <a:solidFill>
                  <a:srgbClr val="008344"/>
                </a:solidFill>
                <a:latin typeface="Times New Roman"/>
                <a:cs typeface="Times New Roman"/>
              </a:rPr>
              <a:t> </a:t>
            </a:r>
            <a:r>
              <a:rPr spc="-10">
                <a:solidFill>
                  <a:srgbClr val="008344"/>
                </a:solidFill>
              </a:rPr>
              <a:t>E</a:t>
            </a:r>
            <a:r>
              <a:rPr spc="-5">
                <a:solidFill>
                  <a:srgbClr val="008344"/>
                </a:solidFill>
              </a:rPr>
              <a:t>ise</a:t>
            </a:r>
            <a:r>
              <a:rPr spc="5">
                <a:solidFill>
                  <a:srgbClr val="008344"/>
                </a:solidFill>
              </a:rPr>
              <a:t>n</a:t>
            </a:r>
            <a:r>
              <a:rPr>
                <a:solidFill>
                  <a:srgbClr val="008344"/>
                </a:solidFill>
              </a:rPr>
              <a:t>h</a:t>
            </a:r>
            <a:r>
              <a:rPr spc="-10">
                <a:solidFill>
                  <a:srgbClr val="008344"/>
                </a:solidFill>
              </a:rPr>
              <a:t>a</a:t>
            </a:r>
            <a:r>
              <a:rPr>
                <a:solidFill>
                  <a:srgbClr val="008344"/>
                </a:solidFill>
              </a:rPr>
              <a:t>uer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32323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32323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1837F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r>
              <a:rPr spc="40">
                <a:latin typeface="Times New Roman"/>
                <a:cs typeface="Times New Roman"/>
              </a:rPr>
              <a:t> </a:t>
            </a:r>
            <a:r>
              <a:rPr spc="-5"/>
              <a:t>|</a:t>
            </a:r>
            <a:r>
              <a:rPr>
                <a:latin typeface="Times New Roman"/>
                <a:cs typeface="Times New Roman"/>
              </a:rPr>
              <a:t> </a:t>
            </a:r>
            <a:r>
              <a:rPr spc="70">
                <a:latin typeface="Times New Roman"/>
                <a:cs typeface="Times New Roman"/>
              </a:rPr>
              <a:t> </a:t>
            </a:r>
            <a:r>
              <a:rPr spc="-10"/>
              <a:t>8</a:t>
            </a:r>
            <a:r>
              <a:rPr spc="-5"/>
              <a:t>.</a:t>
            </a:r>
            <a:r>
              <a:rPr spc="35">
                <a:latin typeface="Times New Roman"/>
                <a:cs typeface="Times New Roman"/>
              </a:rPr>
              <a:t> </a:t>
            </a:r>
            <a:r>
              <a:rPr spc="-10"/>
              <a:t>Ok</a:t>
            </a:r>
            <a:r>
              <a:rPr spc="-15"/>
              <a:t>t</a:t>
            </a:r>
            <a:r>
              <a:t>ober</a:t>
            </a:r>
            <a:r>
              <a:rPr spc="20">
                <a:latin typeface="Times New Roman"/>
                <a:cs typeface="Times New Roman"/>
              </a:rPr>
              <a:t> </a:t>
            </a:r>
            <a:r>
              <a:t>20</a:t>
            </a:r>
            <a:r>
              <a:rPr spc="-10"/>
              <a:t>2</a:t>
            </a:r>
            <a:r>
              <a:t>4</a:t>
            </a:r>
            <a:r>
              <a:rPr spc="35">
                <a:latin typeface="Times New Roman"/>
                <a:cs typeface="Times New Roman"/>
              </a:rPr>
              <a:t> </a:t>
            </a:r>
            <a:r>
              <a:rPr spc="-5"/>
              <a:t>|</a:t>
            </a:r>
            <a:r>
              <a:rPr>
                <a:latin typeface="Times New Roman"/>
                <a:cs typeface="Times New Roman"/>
              </a:rPr>
              <a:t> </a:t>
            </a:r>
            <a:r>
              <a:rPr spc="60">
                <a:latin typeface="Times New Roman"/>
                <a:cs typeface="Times New Roman"/>
              </a:rPr>
              <a:t> </a:t>
            </a:r>
            <a:r>
              <a:rPr spc="-5">
                <a:solidFill>
                  <a:srgbClr val="008344"/>
                </a:solidFill>
              </a:rPr>
              <a:t>D</a:t>
            </a:r>
            <a:r>
              <a:rPr spc="-10">
                <a:solidFill>
                  <a:srgbClr val="008344"/>
                </a:solidFill>
              </a:rPr>
              <a:t>r</a:t>
            </a:r>
            <a:r>
              <a:rPr spc="-5">
                <a:solidFill>
                  <a:srgbClr val="008344"/>
                </a:solidFill>
              </a:rPr>
              <a:t>.</a:t>
            </a:r>
            <a:r>
              <a:rPr spc="35">
                <a:solidFill>
                  <a:srgbClr val="008344"/>
                </a:solidFill>
                <a:latin typeface="Times New Roman"/>
                <a:cs typeface="Times New Roman"/>
              </a:rPr>
              <a:t> </a:t>
            </a:r>
            <a:r>
              <a:rPr spc="-10">
                <a:solidFill>
                  <a:srgbClr val="008344"/>
                </a:solidFill>
              </a:rPr>
              <a:t>E</a:t>
            </a:r>
            <a:r>
              <a:rPr spc="-5">
                <a:solidFill>
                  <a:srgbClr val="008344"/>
                </a:solidFill>
              </a:rPr>
              <a:t>ise</a:t>
            </a:r>
            <a:r>
              <a:rPr spc="5">
                <a:solidFill>
                  <a:srgbClr val="008344"/>
                </a:solidFill>
              </a:rPr>
              <a:t>n</a:t>
            </a:r>
            <a:r>
              <a:rPr>
                <a:solidFill>
                  <a:srgbClr val="008344"/>
                </a:solidFill>
              </a:rPr>
              <a:t>h</a:t>
            </a:r>
            <a:r>
              <a:rPr spc="-10">
                <a:solidFill>
                  <a:srgbClr val="008344"/>
                </a:solidFill>
              </a:rPr>
              <a:t>a</a:t>
            </a:r>
            <a:r>
              <a:rPr>
                <a:solidFill>
                  <a:srgbClr val="008344"/>
                </a:solidFill>
              </a:rPr>
              <a:t>uer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5574670" y="436891"/>
            <a:ext cx="3118103" cy="5206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2110739" y="6463284"/>
            <a:ext cx="1790700" cy="2255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32323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59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1837F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r>
              <a:rPr spc="40">
                <a:latin typeface="Times New Roman"/>
                <a:cs typeface="Times New Roman"/>
              </a:rPr>
              <a:t> </a:t>
            </a:r>
            <a:r>
              <a:rPr spc="-5"/>
              <a:t>|</a:t>
            </a:r>
            <a:r>
              <a:rPr>
                <a:latin typeface="Times New Roman"/>
                <a:cs typeface="Times New Roman"/>
              </a:rPr>
              <a:t> </a:t>
            </a:r>
            <a:r>
              <a:rPr spc="70">
                <a:latin typeface="Times New Roman"/>
                <a:cs typeface="Times New Roman"/>
              </a:rPr>
              <a:t> </a:t>
            </a:r>
            <a:r>
              <a:rPr spc="-10"/>
              <a:t>8</a:t>
            </a:r>
            <a:r>
              <a:rPr spc="-5"/>
              <a:t>.</a:t>
            </a:r>
            <a:r>
              <a:rPr spc="35">
                <a:latin typeface="Times New Roman"/>
                <a:cs typeface="Times New Roman"/>
              </a:rPr>
              <a:t> </a:t>
            </a:r>
            <a:r>
              <a:rPr spc="-10"/>
              <a:t>Ok</a:t>
            </a:r>
            <a:r>
              <a:rPr spc="-15"/>
              <a:t>t</a:t>
            </a:r>
            <a:r>
              <a:t>ober</a:t>
            </a:r>
            <a:r>
              <a:rPr spc="20">
                <a:latin typeface="Times New Roman"/>
                <a:cs typeface="Times New Roman"/>
              </a:rPr>
              <a:t> </a:t>
            </a:r>
            <a:r>
              <a:t>20</a:t>
            </a:r>
            <a:r>
              <a:rPr spc="-10"/>
              <a:t>2</a:t>
            </a:r>
            <a:r>
              <a:t>4</a:t>
            </a:r>
            <a:r>
              <a:rPr spc="35">
                <a:latin typeface="Times New Roman"/>
                <a:cs typeface="Times New Roman"/>
              </a:rPr>
              <a:t> </a:t>
            </a:r>
            <a:r>
              <a:rPr spc="-5"/>
              <a:t>|</a:t>
            </a:r>
            <a:r>
              <a:rPr>
                <a:latin typeface="Times New Roman"/>
                <a:cs typeface="Times New Roman"/>
              </a:rPr>
              <a:t> </a:t>
            </a:r>
            <a:r>
              <a:rPr spc="60">
                <a:latin typeface="Times New Roman"/>
                <a:cs typeface="Times New Roman"/>
              </a:rPr>
              <a:t> </a:t>
            </a:r>
            <a:r>
              <a:rPr spc="-5">
                <a:solidFill>
                  <a:srgbClr val="008344"/>
                </a:solidFill>
              </a:rPr>
              <a:t>D</a:t>
            </a:r>
            <a:r>
              <a:rPr spc="-10">
                <a:solidFill>
                  <a:srgbClr val="008344"/>
                </a:solidFill>
              </a:rPr>
              <a:t>r</a:t>
            </a:r>
            <a:r>
              <a:rPr spc="-5">
                <a:solidFill>
                  <a:srgbClr val="008344"/>
                </a:solidFill>
              </a:rPr>
              <a:t>.</a:t>
            </a:r>
            <a:r>
              <a:rPr spc="35">
                <a:solidFill>
                  <a:srgbClr val="008344"/>
                </a:solidFill>
                <a:latin typeface="Times New Roman"/>
                <a:cs typeface="Times New Roman"/>
              </a:rPr>
              <a:t> </a:t>
            </a:r>
            <a:r>
              <a:rPr spc="-10">
                <a:solidFill>
                  <a:srgbClr val="008344"/>
                </a:solidFill>
              </a:rPr>
              <a:t>E</a:t>
            </a:r>
            <a:r>
              <a:rPr spc="-5">
                <a:solidFill>
                  <a:srgbClr val="008344"/>
                </a:solidFill>
              </a:rPr>
              <a:t>ise</a:t>
            </a:r>
            <a:r>
              <a:rPr spc="5">
                <a:solidFill>
                  <a:srgbClr val="008344"/>
                </a:solidFill>
              </a:rPr>
              <a:t>n</a:t>
            </a:r>
            <a:r>
              <a:rPr>
                <a:solidFill>
                  <a:srgbClr val="008344"/>
                </a:solidFill>
              </a:rPr>
              <a:t>h</a:t>
            </a:r>
            <a:r>
              <a:rPr spc="-10">
                <a:solidFill>
                  <a:srgbClr val="008344"/>
                </a:solidFill>
              </a:rPr>
              <a:t>a</a:t>
            </a:r>
            <a:r>
              <a:rPr>
                <a:solidFill>
                  <a:srgbClr val="008344"/>
                </a:solidFill>
              </a:rPr>
              <a:t>uer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5579120" y="438780"/>
            <a:ext cx="3121029" cy="5206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2126492"/>
            <a:ext cx="5431413" cy="42885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3492886" y="2104644"/>
            <a:ext cx="5542665" cy="41468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6514459" y="1913132"/>
            <a:ext cx="2627244" cy="432510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1523" y="22860"/>
            <a:ext cx="9142475" cy="23804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438899" y="6237732"/>
            <a:ext cx="864083" cy="42214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179831" y="746759"/>
            <a:ext cx="8781288" cy="37795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179831" y="1051560"/>
            <a:ext cx="8705088" cy="37795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179831" y="1356360"/>
            <a:ext cx="7754111" cy="37795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32323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1837F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r>
              <a:rPr spc="40">
                <a:latin typeface="Times New Roman"/>
                <a:cs typeface="Times New Roman"/>
              </a:rPr>
              <a:t> </a:t>
            </a:r>
            <a:r>
              <a:rPr spc="-5"/>
              <a:t>|</a:t>
            </a:r>
            <a:r>
              <a:rPr>
                <a:latin typeface="Times New Roman"/>
                <a:cs typeface="Times New Roman"/>
              </a:rPr>
              <a:t> </a:t>
            </a:r>
            <a:r>
              <a:rPr spc="70">
                <a:latin typeface="Times New Roman"/>
                <a:cs typeface="Times New Roman"/>
              </a:rPr>
              <a:t> </a:t>
            </a:r>
            <a:r>
              <a:rPr spc="-10"/>
              <a:t>8</a:t>
            </a:r>
            <a:r>
              <a:rPr spc="-5"/>
              <a:t>.</a:t>
            </a:r>
            <a:r>
              <a:rPr spc="35">
                <a:latin typeface="Times New Roman"/>
                <a:cs typeface="Times New Roman"/>
              </a:rPr>
              <a:t> </a:t>
            </a:r>
            <a:r>
              <a:rPr spc="-10"/>
              <a:t>Ok</a:t>
            </a:r>
            <a:r>
              <a:rPr spc="-15"/>
              <a:t>t</a:t>
            </a:r>
            <a:r>
              <a:t>ober</a:t>
            </a:r>
            <a:r>
              <a:rPr spc="20">
                <a:latin typeface="Times New Roman"/>
                <a:cs typeface="Times New Roman"/>
              </a:rPr>
              <a:t> </a:t>
            </a:r>
            <a:r>
              <a:t>20</a:t>
            </a:r>
            <a:r>
              <a:rPr spc="-10"/>
              <a:t>2</a:t>
            </a:r>
            <a:r>
              <a:t>4</a:t>
            </a:r>
            <a:r>
              <a:rPr spc="35">
                <a:latin typeface="Times New Roman"/>
                <a:cs typeface="Times New Roman"/>
              </a:rPr>
              <a:t> </a:t>
            </a:r>
            <a:r>
              <a:rPr spc="-5"/>
              <a:t>|</a:t>
            </a:r>
            <a:r>
              <a:rPr>
                <a:latin typeface="Times New Roman"/>
                <a:cs typeface="Times New Roman"/>
              </a:rPr>
              <a:t> </a:t>
            </a:r>
            <a:r>
              <a:rPr spc="60">
                <a:latin typeface="Times New Roman"/>
                <a:cs typeface="Times New Roman"/>
              </a:rPr>
              <a:t> </a:t>
            </a:r>
            <a:r>
              <a:rPr spc="-5">
                <a:solidFill>
                  <a:srgbClr val="008344"/>
                </a:solidFill>
              </a:rPr>
              <a:t>D</a:t>
            </a:r>
            <a:r>
              <a:rPr spc="-10">
                <a:solidFill>
                  <a:srgbClr val="008344"/>
                </a:solidFill>
              </a:rPr>
              <a:t>r</a:t>
            </a:r>
            <a:r>
              <a:rPr spc="-5">
                <a:solidFill>
                  <a:srgbClr val="008344"/>
                </a:solidFill>
              </a:rPr>
              <a:t>.</a:t>
            </a:r>
            <a:r>
              <a:rPr spc="35">
                <a:solidFill>
                  <a:srgbClr val="008344"/>
                </a:solidFill>
                <a:latin typeface="Times New Roman"/>
                <a:cs typeface="Times New Roman"/>
              </a:rPr>
              <a:t> </a:t>
            </a:r>
            <a:r>
              <a:rPr spc="-10">
                <a:solidFill>
                  <a:srgbClr val="008344"/>
                </a:solidFill>
              </a:rPr>
              <a:t>E</a:t>
            </a:r>
            <a:r>
              <a:rPr spc="-5">
                <a:solidFill>
                  <a:srgbClr val="008344"/>
                </a:solidFill>
              </a:rPr>
              <a:t>ise</a:t>
            </a:r>
            <a:r>
              <a:rPr spc="5">
                <a:solidFill>
                  <a:srgbClr val="008344"/>
                </a:solidFill>
              </a:rPr>
              <a:t>n</a:t>
            </a:r>
            <a:r>
              <a:rPr>
                <a:solidFill>
                  <a:srgbClr val="008344"/>
                </a:solidFill>
              </a:rPr>
              <a:t>h</a:t>
            </a:r>
            <a:r>
              <a:rPr spc="-10">
                <a:solidFill>
                  <a:srgbClr val="008344"/>
                </a:solidFill>
              </a:rPr>
              <a:t>a</a:t>
            </a:r>
            <a:r>
              <a:rPr>
                <a:solidFill>
                  <a:srgbClr val="008344"/>
                </a:solidFill>
              </a:rPr>
              <a:t>uer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1837F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r>
              <a:rPr spc="40">
                <a:latin typeface="Times New Roman"/>
                <a:cs typeface="Times New Roman"/>
              </a:rPr>
              <a:t> </a:t>
            </a:r>
            <a:r>
              <a:rPr spc="-5"/>
              <a:t>|</a:t>
            </a:r>
            <a:r>
              <a:rPr>
                <a:latin typeface="Times New Roman"/>
                <a:cs typeface="Times New Roman"/>
              </a:rPr>
              <a:t> </a:t>
            </a:r>
            <a:r>
              <a:rPr spc="70">
                <a:latin typeface="Times New Roman"/>
                <a:cs typeface="Times New Roman"/>
              </a:rPr>
              <a:t> </a:t>
            </a:r>
            <a:r>
              <a:rPr spc="-10"/>
              <a:t>8</a:t>
            </a:r>
            <a:r>
              <a:rPr spc="-5"/>
              <a:t>.</a:t>
            </a:r>
            <a:r>
              <a:rPr spc="35">
                <a:latin typeface="Times New Roman"/>
                <a:cs typeface="Times New Roman"/>
              </a:rPr>
              <a:t> </a:t>
            </a:r>
            <a:r>
              <a:rPr spc="-10"/>
              <a:t>Ok</a:t>
            </a:r>
            <a:r>
              <a:rPr spc="-15"/>
              <a:t>t</a:t>
            </a:r>
            <a:r>
              <a:t>ober</a:t>
            </a:r>
            <a:r>
              <a:rPr spc="20">
                <a:latin typeface="Times New Roman"/>
                <a:cs typeface="Times New Roman"/>
              </a:rPr>
              <a:t> </a:t>
            </a:r>
            <a:r>
              <a:t>20</a:t>
            </a:r>
            <a:r>
              <a:rPr spc="-10"/>
              <a:t>2</a:t>
            </a:r>
            <a:r>
              <a:t>4</a:t>
            </a:r>
            <a:r>
              <a:rPr spc="35">
                <a:latin typeface="Times New Roman"/>
                <a:cs typeface="Times New Roman"/>
              </a:rPr>
              <a:t> </a:t>
            </a:r>
            <a:r>
              <a:rPr spc="-5"/>
              <a:t>|</a:t>
            </a:r>
            <a:r>
              <a:rPr>
                <a:latin typeface="Times New Roman"/>
                <a:cs typeface="Times New Roman"/>
              </a:rPr>
              <a:t> </a:t>
            </a:r>
            <a:r>
              <a:rPr spc="60">
                <a:latin typeface="Times New Roman"/>
                <a:cs typeface="Times New Roman"/>
              </a:rPr>
              <a:t> </a:t>
            </a:r>
            <a:r>
              <a:rPr spc="-5">
                <a:solidFill>
                  <a:srgbClr val="008344"/>
                </a:solidFill>
              </a:rPr>
              <a:t>D</a:t>
            </a:r>
            <a:r>
              <a:rPr spc="-10">
                <a:solidFill>
                  <a:srgbClr val="008344"/>
                </a:solidFill>
              </a:rPr>
              <a:t>r</a:t>
            </a:r>
            <a:r>
              <a:rPr spc="-5">
                <a:solidFill>
                  <a:srgbClr val="008344"/>
                </a:solidFill>
              </a:rPr>
              <a:t>.</a:t>
            </a:r>
            <a:r>
              <a:rPr spc="35">
                <a:solidFill>
                  <a:srgbClr val="008344"/>
                </a:solidFill>
                <a:latin typeface="Times New Roman"/>
                <a:cs typeface="Times New Roman"/>
              </a:rPr>
              <a:t> </a:t>
            </a:r>
            <a:r>
              <a:rPr spc="-10">
                <a:solidFill>
                  <a:srgbClr val="008344"/>
                </a:solidFill>
              </a:rPr>
              <a:t>E</a:t>
            </a:r>
            <a:r>
              <a:rPr spc="-5">
                <a:solidFill>
                  <a:srgbClr val="008344"/>
                </a:solidFill>
              </a:rPr>
              <a:t>ise</a:t>
            </a:r>
            <a:r>
              <a:rPr spc="5">
                <a:solidFill>
                  <a:srgbClr val="008344"/>
                </a:solidFill>
              </a:rPr>
              <a:t>n</a:t>
            </a:r>
            <a:r>
              <a:rPr>
                <a:solidFill>
                  <a:srgbClr val="008344"/>
                </a:solidFill>
              </a:rPr>
              <a:t>h</a:t>
            </a:r>
            <a:r>
              <a:rPr spc="-10">
                <a:solidFill>
                  <a:srgbClr val="008344"/>
                </a:solidFill>
              </a:rPr>
              <a:t>a</a:t>
            </a:r>
            <a:r>
              <a:rPr>
                <a:solidFill>
                  <a:srgbClr val="008344"/>
                </a:solidFill>
              </a:rPr>
              <a:t>uer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38150" y="2381250"/>
            <a:ext cx="4057650" cy="3848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2381250"/>
            <a:ext cx="4057650" cy="3848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58BEA4B-084D-AB6A-9BE4-51EC61CF89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| Graupa, 24. Januar 2019  |  R 46</a:t>
            </a:r>
            <a:endParaRPr lang="de-DE">
              <a:solidFill>
                <a:schemeClr val="accent1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EF274EE-9573-39A4-D939-1CDEB3A6034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2DC06-0C66-466E-A85E-9C2CE8814230}" type="slidenum">
              <a:rPr lang="de-DE" altLang="sk-SK"/>
              <a:pPr>
                <a:defRPr/>
              </a:pPr>
              <a:t>‹#›</a:t>
            </a:fld>
            <a:endParaRPr lang="de-DE" altLang="sk-SK"/>
          </a:p>
        </p:txBody>
      </p:sp>
    </p:spTree>
    <p:extLst>
      <p:ext uri="{BB962C8B-B14F-4D97-AF65-F5344CB8AC3E}">
        <p14:creationId xmlns:p14="http://schemas.microsoft.com/office/powerpoint/2010/main" val="913557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5574670" y="436891"/>
            <a:ext cx="3118103" cy="52069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7132" y="765821"/>
            <a:ext cx="8809735" cy="889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32323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45668" y="1224711"/>
            <a:ext cx="7852662" cy="18249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32323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79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00380" y="6453583"/>
            <a:ext cx="265176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1837F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r>
              <a:rPr spc="40">
                <a:latin typeface="Times New Roman"/>
                <a:cs typeface="Times New Roman"/>
              </a:rPr>
              <a:t> </a:t>
            </a:r>
            <a:r>
              <a:rPr spc="-5"/>
              <a:t>| </a:t>
            </a:r>
            <a:r>
              <a:rPr spc="-10"/>
              <a:t> 8 </a:t>
            </a:r>
            <a:r>
              <a:t>жовтня 2024 року </a:t>
            </a:r>
            <a:r>
              <a:rPr spc="-5"/>
              <a:t>| </a:t>
            </a:r>
            <a:r>
              <a:rPr spc="-10">
                <a:solidFill>
                  <a:srgbClr val="008344"/>
                </a:solidFill>
              </a:rPr>
              <a:t> д</a:t>
            </a:r>
            <a:r>
              <a:rPr spc="-5">
                <a:solidFill>
                  <a:srgbClr val="008344"/>
                </a:solidFill>
              </a:rPr>
              <a:t>-</a:t>
            </a:r>
            <a:r>
              <a:rPr spc="-10">
                <a:solidFill>
                  <a:srgbClr val="008344"/>
                </a:solidFill>
              </a:rPr>
              <a:t>р </a:t>
            </a:r>
            <a:r>
              <a:rPr>
                <a:solidFill>
                  <a:srgbClr val="008344"/>
                </a:solidFill>
              </a:rPr>
              <a:t>Айзенхауер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1.pn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19.jpeg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jp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jp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jpg"/><Relationship Id="rId9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4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3.png"/><Relationship Id="rId9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9831" y="215645"/>
            <a:ext cx="8809735" cy="17235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l">
              <a:spcBef>
                <a:spcPts val="1200"/>
              </a:spcBef>
              <a:spcAft>
                <a:spcPts val="1200"/>
              </a:spcAft>
            </a:pPr>
            <a:r>
              <a:rPr lang="uk-UA" sz="2400">
                <a:latin typeface="Arial"/>
                <a:cs typeface="Arial"/>
              </a:rPr>
              <a:t>Л</a:t>
            </a:r>
            <a:r>
              <a:rPr lang="de-DE" sz="2400" err="1">
                <a:latin typeface="Arial"/>
                <a:cs typeface="Arial"/>
              </a:rPr>
              <a:t>іс</a:t>
            </a:r>
            <a:r>
              <a:rPr lang="uk-UA" sz="2400">
                <a:latin typeface="Arial"/>
                <a:cs typeface="Arial"/>
              </a:rPr>
              <a:t>овпорядкування</a:t>
            </a:r>
            <a:r>
              <a:rPr lang="de-DE" sz="2400">
                <a:latin typeface="Arial"/>
                <a:cs typeface="Arial"/>
              </a:rPr>
              <a:t> — куди рухатися?</a:t>
            </a:r>
            <a:br>
              <a:rPr lang="de-DE" sz="2400">
                <a:latin typeface="Arial"/>
                <a:cs typeface="Arial"/>
              </a:rPr>
            </a:br>
            <a:br>
              <a:rPr lang="de-DE" sz="2400">
                <a:latin typeface="Arial"/>
                <a:cs typeface="Arial"/>
              </a:rPr>
            </a:br>
            <a:r>
              <a:rPr lang="de-DE" sz="1600" b="0"/>
              <a:t>Підсумок експертизи до звіту з лісової </a:t>
            </a:r>
            <a:r>
              <a:rPr lang="de-DE" sz="1600" b="0" err="1"/>
              <a:t>політики</a:t>
            </a:r>
            <a:r>
              <a:rPr lang="de-DE" sz="1600" b="0"/>
              <a:t> </a:t>
            </a:r>
            <a:r>
              <a:rPr lang="de-DE" sz="1600" b="0" i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«</a:t>
            </a:r>
            <a:r>
              <a:rPr lang="ru-RU" sz="1600" b="0" i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Аналіз ефективності лісовпорядкування в Україні та розробка проєкту «Концептуальної програми розвитку лісовпорядкування та національної інвентаризації лісів» з урахуванням досвіду Німеччини та ЄС</a:t>
            </a:r>
            <a:r>
              <a:rPr lang="de-DE" sz="1600" b="0" i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» </a:t>
            </a:r>
            <a:r>
              <a:rPr lang="de-DE" sz="1600" b="0" cap="small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[Віктор </a:t>
            </a:r>
            <a:r>
              <a:rPr lang="de-DE" sz="1600" b="0" cap="small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Мельниченко</a:t>
            </a:r>
            <a:r>
              <a:rPr lang="de-DE" sz="1600" b="0" cap="small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2026]</a:t>
            </a:r>
            <a:endParaRPr sz="1600" b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79831" y="1959864"/>
            <a:ext cx="685800" cy="2255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94944" y="1959864"/>
            <a:ext cx="2159508" cy="2255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759552" y="6476763"/>
            <a:ext cx="5624895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10">
                <a:solidFill>
                  <a:srgbClr val="4C8A1D"/>
                </a:solidFill>
                <a:latin typeface="Arial"/>
                <a:cs typeface="Arial"/>
              </a:rPr>
              <a:t>Д</a:t>
            </a:r>
            <a:r>
              <a:rPr sz="1200" spc="-5">
                <a:solidFill>
                  <a:srgbClr val="4C8A1D"/>
                </a:solidFill>
                <a:latin typeface="Arial"/>
                <a:cs typeface="Arial"/>
              </a:rPr>
              <a:t>-</a:t>
            </a:r>
            <a:r>
              <a:rPr sz="1200" spc="-10">
                <a:solidFill>
                  <a:srgbClr val="4C8A1D"/>
                </a:solidFill>
                <a:latin typeface="Arial"/>
                <a:cs typeface="Arial"/>
              </a:rPr>
              <a:t>р </a:t>
            </a:r>
            <a:r>
              <a:rPr sz="1200">
                <a:solidFill>
                  <a:srgbClr val="4C8A1D"/>
                </a:solidFill>
                <a:latin typeface="Arial"/>
                <a:cs typeface="Arial"/>
              </a:rPr>
              <a:t>Дірк-Роджер Айзенхауер </a:t>
            </a:r>
            <a:r>
              <a:rPr sz="1200" spc="-5">
                <a:solidFill>
                  <a:srgbClr val="4C8A1D"/>
                </a:solidFill>
                <a:latin typeface="Arial"/>
                <a:cs typeface="Arial"/>
              </a:rPr>
              <a:t>(</a:t>
            </a:r>
            <a:r>
              <a:rPr sz="1200">
                <a:solidFill>
                  <a:srgbClr val="4C8A1D"/>
                </a:solidFill>
                <a:latin typeface="Arial"/>
                <a:cs typeface="Arial"/>
              </a:rPr>
              <a:t>Dirk-Roger.Eisenhauer@sachsenforst.sachsen.de)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Foliennummernplatzhalter 5">
            <a:extLst>
              <a:ext uri="{FF2B5EF4-FFF2-40B4-BE49-F238E27FC236}">
                <a16:creationId xmlns:a16="http://schemas.microsoft.com/office/drawing/2014/main" id="{BB065A41-EEAB-D207-046D-8CAF8563DA9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4F33291-E386-47E5-804E-0C9F334055F4}" type="slidenum">
              <a:rPr lang="de-DE" altLang="sk-SK" sz="1200">
                <a:solidFill>
                  <a:srgbClr val="828480"/>
                </a:solidFill>
              </a:rPr>
              <a:t>10</a:t>
            </a:fld>
            <a:endParaRPr lang="de-DE" altLang="sk-SK" sz="1200">
              <a:solidFill>
                <a:srgbClr val="828480"/>
              </a:solidFill>
            </a:endParaRPr>
          </a:p>
        </p:txBody>
      </p:sp>
      <p:sp>
        <p:nvSpPr>
          <p:cNvPr id="53251" name="Textfeld 6">
            <a:extLst>
              <a:ext uri="{FF2B5EF4-FFF2-40B4-BE49-F238E27FC236}">
                <a16:creationId xmlns:a16="http://schemas.microsoft.com/office/drawing/2014/main" id="{4DCE66C0-68E7-BD35-EBA1-C648B598E0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73945"/>
            <a:ext cx="67691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2000" i="1"/>
              <a:t>Можливий стратегічний напрямок </a:t>
            </a:r>
          </a:p>
          <a:p>
            <a:r>
              <a:rPr lang="de-DE" altLang="de-DE" sz="2000" i="1"/>
              <a:t>лісового господарства</a:t>
            </a:r>
            <a:endParaRPr lang="de-DE" altLang="de-DE" sz="2000"/>
          </a:p>
        </p:txBody>
      </p:sp>
      <p:sp>
        <p:nvSpPr>
          <p:cNvPr id="53252" name="Rechteck 7">
            <a:extLst>
              <a:ext uri="{FF2B5EF4-FFF2-40B4-BE49-F238E27FC236}">
                <a16:creationId xmlns:a16="http://schemas.microsoft.com/office/drawing/2014/main" id="{8A101AC4-BAA3-7715-B131-09DF29FB20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730" y="5164215"/>
            <a:ext cx="8208962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altLang="de-DE" sz="2000"/>
              <a:t>Лісове господарство / лісорозведення → відображення та </a:t>
            </a:r>
            <a:r>
              <a:rPr lang="de-DE" altLang="de-DE" sz="2000" b="1"/>
              <a:t>реалізація </a:t>
            </a:r>
            <a:r>
              <a:rPr lang="de-DE" altLang="de-DE" sz="2000"/>
              <a:t>мінливих </a:t>
            </a:r>
            <a:r>
              <a:rPr lang="de-DE" altLang="de-DE" sz="2000" b="1"/>
              <a:t>суспільних вимог і систем цілей</a:t>
            </a:r>
            <a:endParaRPr lang="de-DE" altLang="de-DE" sz="2000"/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altLang="de-DE" sz="2000"/>
              <a:t>«Мистецтво» лісового господарства → </a:t>
            </a:r>
            <a:r>
              <a:rPr lang="de-DE" altLang="de-DE" sz="2000" b="1"/>
              <a:t>безперервність, спрямована на стратегічний потенціал успіху</a:t>
            </a:r>
            <a:endParaRPr lang="de-DE" altLang="de-DE" sz="2000"/>
          </a:p>
        </p:txBody>
      </p:sp>
      <p:sp>
        <p:nvSpPr>
          <p:cNvPr id="53253" name="Textfeld 8">
            <a:extLst>
              <a:ext uri="{FF2B5EF4-FFF2-40B4-BE49-F238E27FC236}">
                <a16:creationId xmlns:a16="http://schemas.microsoft.com/office/drawing/2014/main" id="{0A44FAD4-16A9-D233-EC4A-2B0692B82C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730" y="1258756"/>
            <a:ext cx="705802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2800"/>
              <a:t>Екологічне та функціонально-орієнтоване </a:t>
            </a:r>
            <a:r>
              <a:rPr lang="de-DE" altLang="de-DE" sz="2800" b="1"/>
              <a:t>лісове господарство </a:t>
            </a:r>
            <a:r>
              <a:rPr lang="de-DE" altLang="de-DE" sz="2800"/>
              <a:t>з частковою (!!) сегрегацією</a:t>
            </a:r>
          </a:p>
        </p:txBody>
      </p:sp>
      <p:sp>
        <p:nvSpPr>
          <p:cNvPr id="10" name="Pfeil nach unten 9">
            <a:extLst>
              <a:ext uri="{FF2B5EF4-FFF2-40B4-BE49-F238E27FC236}">
                <a16:creationId xmlns:a16="http://schemas.microsoft.com/office/drawing/2014/main" id="{38C0917D-8A45-39DC-D8B9-725BDF885F2B}"/>
              </a:ext>
            </a:extLst>
          </p:cNvPr>
          <p:cNvSpPr/>
          <p:nvPr/>
        </p:nvSpPr>
        <p:spPr>
          <a:xfrm>
            <a:off x="3633710" y="2632751"/>
            <a:ext cx="1008063" cy="792162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pic>
        <p:nvPicPr>
          <p:cNvPr id="53255" name="Picture 37">
            <a:extLst>
              <a:ext uri="{FF2B5EF4-FFF2-40B4-BE49-F238E27FC236}">
                <a16:creationId xmlns:a16="http://schemas.microsoft.com/office/drawing/2014/main" id="{49B91D69-E0B0-588E-8643-4DAF0F49E1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8" t="10942" r="18889" b="7161"/>
          <a:stretch>
            <a:fillRect/>
          </a:stretch>
        </p:blipFill>
        <p:spPr bwMode="auto">
          <a:xfrm>
            <a:off x="608730" y="3552875"/>
            <a:ext cx="2044700" cy="142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256" name="Picture 2" descr="C:\Users\Eisenhdi\Pictures\Naturwälder\bild7.JPG">
            <a:extLst>
              <a:ext uri="{FF2B5EF4-FFF2-40B4-BE49-F238E27FC236}">
                <a16:creationId xmlns:a16="http://schemas.microsoft.com/office/drawing/2014/main" id="{CB475CA7-F5BE-961C-A623-B12548F656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489" y="3552874"/>
            <a:ext cx="962025" cy="142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7" name="Grafik 12">
            <a:extLst>
              <a:ext uri="{FF2B5EF4-FFF2-40B4-BE49-F238E27FC236}">
                <a16:creationId xmlns:a16="http://schemas.microsoft.com/office/drawing/2014/main" id="{30197408-9FC9-B115-2201-0AE8973AB4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590" y="3560813"/>
            <a:ext cx="95567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8" name="Grafik 13">
            <a:extLst>
              <a:ext uri="{FF2B5EF4-FFF2-40B4-BE49-F238E27FC236}">
                <a16:creationId xmlns:a16="http://schemas.microsoft.com/office/drawing/2014/main" id="{B62A0427-9F6E-FBF2-92F8-1925195B9F5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976" y="3549700"/>
            <a:ext cx="1914525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9" name="Picture 2" descr="G:\Daten\8636_Versuchswesen\8636.35 Forschung\NWZ\Fotodokumentation\05_Rungstock\RS_010_S_2002.JPG">
            <a:extLst>
              <a:ext uri="{FF2B5EF4-FFF2-40B4-BE49-F238E27FC236}">
                <a16:creationId xmlns:a16="http://schemas.microsoft.com/office/drawing/2014/main" id="{812ABAC6-550C-848A-EE5D-19A01C541D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6378" y="3552875"/>
            <a:ext cx="2152650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bject 7">
            <a:extLst>
              <a:ext uri="{FF2B5EF4-FFF2-40B4-BE49-F238E27FC236}">
                <a16:creationId xmlns:a16="http://schemas.microsoft.com/office/drawing/2014/main" id="{19CF8FD8-6C87-806B-B11D-96C3F0A6F351}"/>
              </a:ext>
            </a:extLst>
          </p:cNvPr>
          <p:cNvSpPr/>
          <p:nvPr/>
        </p:nvSpPr>
        <p:spPr>
          <a:xfrm>
            <a:off x="62383" y="0"/>
            <a:ext cx="377953" cy="553707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5">
            <a:extLst>
              <a:ext uri="{FF2B5EF4-FFF2-40B4-BE49-F238E27FC236}">
                <a16:creationId xmlns:a16="http://schemas.microsoft.com/office/drawing/2014/main" id="{D84F3F02-1DAC-ADB9-766F-635DD136ABE8}"/>
              </a:ext>
            </a:extLst>
          </p:cNvPr>
          <p:cNvSpPr/>
          <p:nvPr/>
        </p:nvSpPr>
        <p:spPr>
          <a:xfrm>
            <a:off x="0" y="5"/>
            <a:ext cx="402204" cy="685735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5A9030C2-2C27-658A-8F01-49A9D907699D}"/>
              </a:ext>
            </a:extLst>
          </p:cNvPr>
          <p:cNvSpPr txBox="1"/>
          <p:nvPr/>
        </p:nvSpPr>
        <p:spPr>
          <a:xfrm rot="16200000">
            <a:off x="-3167578" y="3240247"/>
            <a:ext cx="6705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Стратегія, система стратегічних цілей, принципи лісорозведення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62383" y="0"/>
            <a:ext cx="377953" cy="553707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13080" y="6220411"/>
            <a:ext cx="222688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1200">
                <a:solidFill>
                  <a:srgbClr val="81837F"/>
                </a:solidFill>
                <a:latin typeface="Arial"/>
                <a:cs typeface="Arial"/>
              </a:rPr>
              <a:t>11</a:t>
            </a:r>
            <a:endParaRPr sz="1200">
              <a:latin typeface="Arial"/>
              <a:cs typeface="Arial"/>
            </a:endParaRPr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443D1E25-C367-533C-EF4F-5EAABF8D54BD}"/>
              </a:ext>
            </a:extLst>
          </p:cNvPr>
          <p:cNvSpPr/>
          <p:nvPr/>
        </p:nvSpPr>
        <p:spPr>
          <a:xfrm>
            <a:off x="0" y="5"/>
            <a:ext cx="402204" cy="68573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B36DCC9E-316E-466D-3678-2412DCF4335A}"/>
              </a:ext>
            </a:extLst>
          </p:cNvPr>
          <p:cNvSpPr txBox="1"/>
          <p:nvPr/>
        </p:nvSpPr>
        <p:spPr>
          <a:xfrm rot="16200000">
            <a:off x="-3098655" y="3274591"/>
            <a:ext cx="6613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Стратегія, система стратегічних цілей, принципи лісорозведення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C33BCFB4-E2CA-EC94-DA22-98C4117E0791}"/>
              </a:ext>
            </a:extLst>
          </p:cNvPr>
          <p:cNvSpPr txBox="1"/>
          <p:nvPr/>
        </p:nvSpPr>
        <p:spPr>
          <a:xfrm>
            <a:off x="578156" y="409545"/>
            <a:ext cx="586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DE" sz="2000" b="1"/>
              <a:t>Стратегія лісорозведення*</a:t>
            </a:r>
            <a:endParaRPr lang="de-DE" b="1" i="1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C5DAC41-8657-3DF6-5EBB-47F0B1034ABA}"/>
              </a:ext>
            </a:extLst>
          </p:cNvPr>
          <p:cNvSpPr txBox="1"/>
          <p:nvPr/>
        </p:nvSpPr>
        <p:spPr>
          <a:xfrm>
            <a:off x="2746412" y="2938051"/>
            <a:ext cx="3358897" cy="1200329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de-DE"/>
              <a:t>Розподіл за природно-географічними районами з урахуванням організаційних одиниць лісогосподарства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608AE83-D7C4-A1F7-BD85-E0D149959667}"/>
              </a:ext>
            </a:extLst>
          </p:cNvPr>
          <p:cNvSpPr txBox="1"/>
          <p:nvPr/>
        </p:nvSpPr>
        <p:spPr>
          <a:xfrm>
            <a:off x="2717040" y="1155885"/>
            <a:ext cx="3377381" cy="64633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de-DE"/>
              <a:t>Інструменти планування та управління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13D4E40E-DE11-76E8-3EDF-159B9DE73D61}"/>
              </a:ext>
            </a:extLst>
          </p:cNvPr>
          <p:cNvSpPr txBox="1"/>
          <p:nvPr/>
        </p:nvSpPr>
        <p:spPr>
          <a:xfrm>
            <a:off x="2715250" y="2113006"/>
            <a:ext cx="3377381" cy="64633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de-DE"/>
              <a:t>Передумови для поділу на природно-географічні одиниці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53BA5246-C746-0E14-56F3-C548B15A1240}"/>
              </a:ext>
            </a:extLst>
          </p:cNvPr>
          <p:cNvSpPr txBox="1"/>
          <p:nvPr/>
        </p:nvSpPr>
        <p:spPr>
          <a:xfrm rot="16200000">
            <a:off x="-974437" y="3420868"/>
            <a:ext cx="5075868" cy="52322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2800"/>
              <a:t>Укрдержліспроект</a:t>
            </a:r>
            <a:endParaRPr lang="de-DE" sz="280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11B19ACB-E1CD-6B47-70E5-787260C064D0}"/>
              </a:ext>
            </a:extLst>
          </p:cNvPr>
          <p:cNvSpPr txBox="1"/>
          <p:nvPr/>
        </p:nvSpPr>
        <p:spPr>
          <a:xfrm rot="5400000">
            <a:off x="4845734" y="3272650"/>
            <a:ext cx="5064527" cy="830997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/>
              <a:t>Регіональні управління / лісогосподарські підприємства</a:t>
            </a:r>
          </a:p>
        </p:txBody>
      </p:sp>
      <p:sp>
        <p:nvSpPr>
          <p:cNvPr id="14" name="Pfeil: nach rechts 13">
            <a:extLst>
              <a:ext uri="{FF2B5EF4-FFF2-40B4-BE49-F238E27FC236}">
                <a16:creationId xmlns:a16="http://schemas.microsoft.com/office/drawing/2014/main" id="{5673C11A-90B4-1D1C-7BBF-516515F25C51}"/>
              </a:ext>
            </a:extLst>
          </p:cNvPr>
          <p:cNvSpPr/>
          <p:nvPr/>
        </p:nvSpPr>
        <p:spPr>
          <a:xfrm>
            <a:off x="2067759" y="1246752"/>
            <a:ext cx="381000" cy="228600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Pfeil: nach rechts 14">
            <a:extLst>
              <a:ext uri="{FF2B5EF4-FFF2-40B4-BE49-F238E27FC236}">
                <a16:creationId xmlns:a16="http://schemas.microsoft.com/office/drawing/2014/main" id="{98A17D52-74B7-4B55-C21D-57B98EFB2E73}"/>
              </a:ext>
            </a:extLst>
          </p:cNvPr>
          <p:cNvSpPr/>
          <p:nvPr/>
        </p:nvSpPr>
        <p:spPr>
          <a:xfrm>
            <a:off x="2067759" y="2162550"/>
            <a:ext cx="381000" cy="228600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Pfeil: nach rechts 15">
            <a:extLst>
              <a:ext uri="{FF2B5EF4-FFF2-40B4-BE49-F238E27FC236}">
                <a16:creationId xmlns:a16="http://schemas.microsoft.com/office/drawing/2014/main" id="{12461D7C-E1B9-E2DF-1742-E9D8697751D6}"/>
              </a:ext>
            </a:extLst>
          </p:cNvPr>
          <p:cNvSpPr/>
          <p:nvPr/>
        </p:nvSpPr>
        <p:spPr>
          <a:xfrm rot="10800000">
            <a:off x="2045246" y="3531792"/>
            <a:ext cx="381000" cy="2286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Pfeil: nach rechts 17">
            <a:extLst>
              <a:ext uri="{FF2B5EF4-FFF2-40B4-BE49-F238E27FC236}">
                <a16:creationId xmlns:a16="http://schemas.microsoft.com/office/drawing/2014/main" id="{F96820C6-6A4E-99DE-9978-437E91B87A80}"/>
              </a:ext>
            </a:extLst>
          </p:cNvPr>
          <p:cNvSpPr/>
          <p:nvPr/>
        </p:nvSpPr>
        <p:spPr>
          <a:xfrm rot="10800000">
            <a:off x="6191133" y="3538216"/>
            <a:ext cx="381000" cy="2286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Pfeil: nach rechts 18">
            <a:extLst>
              <a:ext uri="{FF2B5EF4-FFF2-40B4-BE49-F238E27FC236}">
                <a16:creationId xmlns:a16="http://schemas.microsoft.com/office/drawing/2014/main" id="{EF84F832-8291-9DEA-8DE6-017A0712A254}"/>
              </a:ext>
            </a:extLst>
          </p:cNvPr>
          <p:cNvSpPr/>
          <p:nvPr/>
        </p:nvSpPr>
        <p:spPr>
          <a:xfrm>
            <a:off x="6212718" y="2222537"/>
            <a:ext cx="381000" cy="228600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Pfeil: nach rechts 19">
            <a:extLst>
              <a:ext uri="{FF2B5EF4-FFF2-40B4-BE49-F238E27FC236}">
                <a16:creationId xmlns:a16="http://schemas.microsoft.com/office/drawing/2014/main" id="{299F47B5-2B93-5BDF-BD2C-76293288089B}"/>
              </a:ext>
            </a:extLst>
          </p:cNvPr>
          <p:cNvSpPr/>
          <p:nvPr/>
        </p:nvSpPr>
        <p:spPr>
          <a:xfrm>
            <a:off x="6237245" y="1212743"/>
            <a:ext cx="381000" cy="228600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Pfeil: nach rechts 20">
            <a:extLst>
              <a:ext uri="{FF2B5EF4-FFF2-40B4-BE49-F238E27FC236}">
                <a16:creationId xmlns:a16="http://schemas.microsoft.com/office/drawing/2014/main" id="{52CED904-5E85-08B9-4068-45562FF7D7A3}"/>
              </a:ext>
            </a:extLst>
          </p:cNvPr>
          <p:cNvSpPr/>
          <p:nvPr/>
        </p:nvSpPr>
        <p:spPr>
          <a:xfrm rot="10800000">
            <a:off x="6212718" y="1499673"/>
            <a:ext cx="381000" cy="2286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Pfeil: nach rechts 21">
            <a:extLst>
              <a:ext uri="{FF2B5EF4-FFF2-40B4-BE49-F238E27FC236}">
                <a16:creationId xmlns:a16="http://schemas.microsoft.com/office/drawing/2014/main" id="{FDD4AB6D-286A-26D5-B2B3-F7D67987B5DC}"/>
              </a:ext>
            </a:extLst>
          </p:cNvPr>
          <p:cNvSpPr/>
          <p:nvPr/>
        </p:nvSpPr>
        <p:spPr>
          <a:xfrm rot="10800000">
            <a:off x="6199320" y="2501695"/>
            <a:ext cx="381000" cy="2286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Pfeil: nach rechts 22">
            <a:extLst>
              <a:ext uri="{FF2B5EF4-FFF2-40B4-BE49-F238E27FC236}">
                <a16:creationId xmlns:a16="http://schemas.microsoft.com/office/drawing/2014/main" id="{431387BA-E78F-231A-5DA2-A08A456223C9}"/>
              </a:ext>
            </a:extLst>
          </p:cNvPr>
          <p:cNvSpPr/>
          <p:nvPr/>
        </p:nvSpPr>
        <p:spPr>
          <a:xfrm rot="10800000">
            <a:off x="2067759" y="1540873"/>
            <a:ext cx="381000" cy="2286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Pfeil: nach rechts 23">
            <a:extLst>
              <a:ext uri="{FF2B5EF4-FFF2-40B4-BE49-F238E27FC236}">
                <a16:creationId xmlns:a16="http://schemas.microsoft.com/office/drawing/2014/main" id="{9ABD7FA1-8BF1-D52D-B822-763287EAE314}"/>
              </a:ext>
            </a:extLst>
          </p:cNvPr>
          <p:cNvSpPr/>
          <p:nvPr/>
        </p:nvSpPr>
        <p:spPr>
          <a:xfrm rot="10800000">
            <a:off x="2060882" y="2432058"/>
            <a:ext cx="381000" cy="2286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Pfeil: nach rechts 24">
            <a:extLst>
              <a:ext uri="{FF2B5EF4-FFF2-40B4-BE49-F238E27FC236}">
                <a16:creationId xmlns:a16="http://schemas.microsoft.com/office/drawing/2014/main" id="{6DFAD6AE-09B9-ABFD-D0FC-67DE461462CE}"/>
              </a:ext>
            </a:extLst>
          </p:cNvPr>
          <p:cNvSpPr/>
          <p:nvPr/>
        </p:nvSpPr>
        <p:spPr>
          <a:xfrm>
            <a:off x="2074905" y="3199090"/>
            <a:ext cx="381000" cy="228600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Pfeil: nach rechts 25">
            <a:extLst>
              <a:ext uri="{FF2B5EF4-FFF2-40B4-BE49-F238E27FC236}">
                <a16:creationId xmlns:a16="http://schemas.microsoft.com/office/drawing/2014/main" id="{3C9BE044-0100-7240-2579-C9F159391E0D}"/>
              </a:ext>
            </a:extLst>
          </p:cNvPr>
          <p:cNvSpPr/>
          <p:nvPr/>
        </p:nvSpPr>
        <p:spPr>
          <a:xfrm>
            <a:off x="6211570" y="3191713"/>
            <a:ext cx="381000" cy="228600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561C4775-663C-3608-DA31-F4354C9F3703}"/>
              </a:ext>
            </a:extLst>
          </p:cNvPr>
          <p:cNvSpPr txBox="1"/>
          <p:nvPr/>
        </p:nvSpPr>
        <p:spPr>
          <a:xfrm>
            <a:off x="2715249" y="4304247"/>
            <a:ext cx="3377381" cy="36933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/>
              <a:t>Оцінка стану лісів </a:t>
            </a:r>
          </a:p>
        </p:txBody>
      </p:sp>
      <p:sp>
        <p:nvSpPr>
          <p:cNvPr id="29" name="Pfeil: nach rechts 28">
            <a:extLst>
              <a:ext uri="{FF2B5EF4-FFF2-40B4-BE49-F238E27FC236}">
                <a16:creationId xmlns:a16="http://schemas.microsoft.com/office/drawing/2014/main" id="{050BCDA9-0FC1-5F11-FCEF-28D5AD0F9464}"/>
              </a:ext>
            </a:extLst>
          </p:cNvPr>
          <p:cNvSpPr/>
          <p:nvPr/>
        </p:nvSpPr>
        <p:spPr>
          <a:xfrm>
            <a:off x="2141409" y="4370797"/>
            <a:ext cx="381000" cy="228600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Pfeil: nach rechts 29">
            <a:extLst>
              <a:ext uri="{FF2B5EF4-FFF2-40B4-BE49-F238E27FC236}">
                <a16:creationId xmlns:a16="http://schemas.microsoft.com/office/drawing/2014/main" id="{B05FBFAC-9B12-836D-709D-9FC59760E495}"/>
              </a:ext>
            </a:extLst>
          </p:cNvPr>
          <p:cNvSpPr/>
          <p:nvPr/>
        </p:nvSpPr>
        <p:spPr>
          <a:xfrm>
            <a:off x="6255056" y="4346137"/>
            <a:ext cx="381000" cy="228600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C0B205FC-DF62-B2B2-6D4A-6C7C0A4143C4}"/>
              </a:ext>
            </a:extLst>
          </p:cNvPr>
          <p:cNvSpPr txBox="1"/>
          <p:nvPr/>
        </p:nvSpPr>
        <p:spPr>
          <a:xfrm>
            <a:off x="2715249" y="5019809"/>
            <a:ext cx="3377381" cy="369332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/>
              <a:t>Планування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8C1A74ED-EDB3-2549-AD6D-B9AB27350016}"/>
              </a:ext>
            </a:extLst>
          </p:cNvPr>
          <p:cNvSpPr txBox="1"/>
          <p:nvPr/>
        </p:nvSpPr>
        <p:spPr>
          <a:xfrm>
            <a:off x="2715249" y="5715000"/>
            <a:ext cx="3377381" cy="369332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/>
              <a:t>Виконання</a:t>
            </a:r>
          </a:p>
        </p:txBody>
      </p:sp>
      <p:sp>
        <p:nvSpPr>
          <p:cNvPr id="33" name="Pfeil: nach rechts 32">
            <a:extLst>
              <a:ext uri="{FF2B5EF4-FFF2-40B4-BE49-F238E27FC236}">
                <a16:creationId xmlns:a16="http://schemas.microsoft.com/office/drawing/2014/main" id="{77C1C55A-E9AF-DBA2-9E08-D9D8CD9F9FA1}"/>
              </a:ext>
            </a:extLst>
          </p:cNvPr>
          <p:cNvSpPr/>
          <p:nvPr/>
        </p:nvSpPr>
        <p:spPr>
          <a:xfrm>
            <a:off x="2156511" y="5069247"/>
            <a:ext cx="381000" cy="228600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Pfeil: nach rechts 33">
            <a:extLst>
              <a:ext uri="{FF2B5EF4-FFF2-40B4-BE49-F238E27FC236}">
                <a16:creationId xmlns:a16="http://schemas.microsoft.com/office/drawing/2014/main" id="{01B76976-67D9-3767-F443-137F36C8D5C8}"/>
              </a:ext>
            </a:extLst>
          </p:cNvPr>
          <p:cNvSpPr/>
          <p:nvPr/>
        </p:nvSpPr>
        <p:spPr>
          <a:xfrm>
            <a:off x="6270368" y="4975875"/>
            <a:ext cx="381000" cy="228600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Pfeil: nach rechts 34">
            <a:extLst>
              <a:ext uri="{FF2B5EF4-FFF2-40B4-BE49-F238E27FC236}">
                <a16:creationId xmlns:a16="http://schemas.microsoft.com/office/drawing/2014/main" id="{938656DF-0FB8-68B3-2307-E1B787620E05}"/>
              </a:ext>
            </a:extLst>
          </p:cNvPr>
          <p:cNvSpPr/>
          <p:nvPr/>
        </p:nvSpPr>
        <p:spPr>
          <a:xfrm rot="10800000">
            <a:off x="6255056" y="5204475"/>
            <a:ext cx="381000" cy="2286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Pfeil: nach rechts 35">
            <a:extLst>
              <a:ext uri="{FF2B5EF4-FFF2-40B4-BE49-F238E27FC236}">
                <a16:creationId xmlns:a16="http://schemas.microsoft.com/office/drawing/2014/main" id="{97981BED-AE19-8D94-68BF-38662063A242}"/>
              </a:ext>
            </a:extLst>
          </p:cNvPr>
          <p:cNvSpPr/>
          <p:nvPr/>
        </p:nvSpPr>
        <p:spPr>
          <a:xfrm rot="10800000">
            <a:off x="6270368" y="5783796"/>
            <a:ext cx="381000" cy="228600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Pfeil: nach rechts 36">
            <a:extLst>
              <a:ext uri="{FF2B5EF4-FFF2-40B4-BE49-F238E27FC236}">
                <a16:creationId xmlns:a16="http://schemas.microsoft.com/office/drawing/2014/main" id="{0FE34B9A-2506-8AD0-7636-77390CBAE50D}"/>
              </a:ext>
            </a:extLst>
          </p:cNvPr>
          <p:cNvSpPr/>
          <p:nvPr/>
        </p:nvSpPr>
        <p:spPr>
          <a:xfrm rot="10800000">
            <a:off x="2135450" y="5796202"/>
            <a:ext cx="381000" cy="228600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3D364CEF-E93C-F33B-9945-FD7E4124872C}"/>
              </a:ext>
            </a:extLst>
          </p:cNvPr>
          <p:cNvSpPr txBox="1"/>
          <p:nvPr/>
        </p:nvSpPr>
        <p:spPr>
          <a:xfrm>
            <a:off x="5315916" y="6304448"/>
            <a:ext cx="3657600" cy="46166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de-DE" sz="1200">
                <a:latin typeface="Arial" panose="020B0604020202020204" pitchFamily="34" charset="0"/>
                <a:cs typeface="Arial" panose="020B0604020202020204" pitchFamily="34" charset="0"/>
              </a:rPr>
              <a:t>*Див. коментарі до звітів </a:t>
            </a:r>
            <a:r>
              <a:rPr lang="de-DE" sz="1200" cap="small" err="1">
                <a:latin typeface="Arial" panose="020B0604020202020204" pitchFamily="34" charset="0"/>
                <a:cs typeface="Arial" panose="020B0604020202020204" pitchFamily="34" charset="0"/>
              </a:rPr>
              <a:t>Савчина</a:t>
            </a:r>
            <a:r>
              <a:rPr lang="de-DE" sz="1200" cap="small">
                <a:latin typeface="Arial" panose="020B0604020202020204" pitchFamily="34" charset="0"/>
                <a:cs typeface="Arial" panose="020B0604020202020204" pitchFamily="34" charset="0"/>
              </a:rPr>
              <a:t> 2022, Мельниченка 2025, </a:t>
            </a:r>
            <a:r>
              <a:rPr lang="de-DE" sz="1200" cap="small" err="1">
                <a:latin typeface="Arial" panose="020B0604020202020204" pitchFamily="34" charset="0"/>
                <a:cs typeface="Arial" panose="020B0604020202020204" pitchFamily="34" charset="0"/>
              </a:rPr>
              <a:t>Лицура</a:t>
            </a:r>
            <a:r>
              <a:rPr lang="de-DE" sz="1200" cap="small">
                <a:latin typeface="Arial" panose="020B0604020202020204" pitchFamily="34" charset="0"/>
                <a:cs typeface="Arial" panose="020B0604020202020204" pitchFamily="34" charset="0"/>
              </a:rPr>
              <a:t> 2025</a:t>
            </a:r>
            <a:endParaRPr lang="de-DE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07301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5"/>
            <a:ext cx="402204" cy="68573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2014" y="1883029"/>
            <a:ext cx="377952" cy="24795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3473684A-C4A1-5C9E-9ED4-17571946684D}"/>
              </a:ext>
            </a:extLst>
          </p:cNvPr>
          <p:cNvSpPr txBox="1"/>
          <p:nvPr/>
        </p:nvSpPr>
        <p:spPr>
          <a:xfrm rot="16200000">
            <a:off x="-2528371" y="3122583"/>
            <a:ext cx="54260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/>
              <a:t>Укрдержліспроект</a:t>
            </a:r>
            <a:endParaRPr lang="de-DE" sz="200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6494A5B-4846-4047-6FE6-D2F7A3C4BA5E}"/>
              </a:ext>
            </a:extLst>
          </p:cNvPr>
          <p:cNvSpPr txBox="1"/>
          <p:nvPr/>
        </p:nvSpPr>
        <p:spPr>
          <a:xfrm>
            <a:off x="685800" y="326425"/>
            <a:ext cx="5943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/>
              <a:t>Звіти за 2022–2025 роки:</a:t>
            </a:r>
          </a:p>
          <a:p>
            <a:r>
              <a:rPr lang="de-DE" sz="2400"/>
              <a:t>Тематична спрямованість та рекомендації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25BBBB7-9440-316A-FA97-576AE550ECB5}"/>
              </a:ext>
            </a:extLst>
          </p:cNvPr>
          <p:cNvSpPr txBox="1"/>
          <p:nvPr/>
        </p:nvSpPr>
        <p:spPr>
          <a:xfrm>
            <a:off x="513080" y="1254906"/>
            <a:ext cx="8402320" cy="54168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8480">
              <a:spcBef>
                <a:spcPts val="600"/>
              </a:spcBef>
              <a:spcAft>
                <a:spcPts val="600"/>
              </a:spcAft>
            </a:pPr>
            <a:r>
              <a:rPr lang="de-DE" sz="1800" b="1" cap="small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Савчин</a:t>
            </a:r>
            <a:r>
              <a:rPr lang="de-DE" sz="1800" b="1" cap="small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2022</a:t>
            </a:r>
            <a:r>
              <a:rPr lang="de-DE" sz="1800" cap="small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</a:p>
          <a:p>
            <a:pPr marL="538480">
              <a:spcBef>
                <a:spcPts val="600"/>
              </a:spcBef>
              <a:spcAft>
                <a:spcPts val="600"/>
              </a:spcAft>
            </a:pPr>
            <a:r>
              <a:rPr lang="de-DE" sz="1800" b="1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Створення</a:t>
            </a:r>
            <a:r>
              <a:rPr lang="de-DE" sz="1800" b="1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800" b="1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ефективної</a:t>
            </a:r>
            <a:r>
              <a:rPr lang="de-DE" sz="1800" b="1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800" b="1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організації</a:t>
            </a:r>
            <a:r>
              <a:rPr lang="de-DE" sz="1800" b="1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800" b="1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та</a:t>
            </a:r>
            <a:r>
              <a:rPr lang="de-DE" sz="1800" b="1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800" b="1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структури</a:t>
            </a:r>
            <a:r>
              <a:rPr lang="de-DE" sz="1800" b="1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uk-UA" sz="1800" b="1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Укрдержліспроекту</a:t>
            </a:r>
            <a:endParaRPr lang="de-DE" sz="1800" b="1" cap="small" dirty="0">
              <a:effectLst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82423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u="sng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Портфель</a:t>
            </a:r>
            <a:r>
              <a:rPr lang="de-DE" u="sng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u="sng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послуг</a:t>
            </a:r>
            <a:endParaRPr lang="de-DE" u="sng" dirty="0">
              <a:effectLst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281430" lvl="1" indent="-28575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16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Національна</a:t>
            </a:r>
            <a:r>
              <a:rPr lang="de-DE" sz="16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інвентаризація</a:t>
            </a:r>
            <a:r>
              <a:rPr lang="de-DE" sz="16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ліс</a:t>
            </a:r>
            <a:r>
              <a:rPr lang="uk-UA" sz="1600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і</a:t>
            </a:r>
            <a:r>
              <a:rPr lang="de-DE" sz="1600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 </a:t>
            </a:r>
            <a:r>
              <a:rPr lang="de-DE" sz="16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</a:t>
            </a:r>
            <a:r>
              <a:rPr lang="uk-UA" sz="16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Н</a:t>
            </a:r>
            <a:r>
              <a:rPr lang="de-DE" sz="16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</a:t>
            </a:r>
            <a:r>
              <a:rPr lang="uk-UA" sz="16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Л</a:t>
            </a:r>
            <a:r>
              <a:rPr lang="de-DE" sz="16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 </a:t>
            </a:r>
            <a:r>
              <a:rPr lang="de-DE" sz="16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та</a:t>
            </a:r>
            <a:r>
              <a:rPr lang="de-DE" sz="16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uk-UA" sz="16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вуглецева </a:t>
            </a:r>
            <a:r>
              <a:rPr lang="de-DE" sz="16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інвентаризація</a:t>
            </a:r>
            <a:r>
              <a:rPr lang="de-DE" sz="16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uk-UA" sz="16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Н</a:t>
            </a:r>
            <a:r>
              <a:rPr lang="uk-UA" sz="1600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</a:t>
            </a:r>
            <a:r>
              <a:rPr lang="de-DE" sz="16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I)</a:t>
            </a:r>
          </a:p>
          <a:p>
            <a:pPr marL="1281430" lvl="1" indent="-28575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1600" dirty="0" err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Розробка</a:t>
            </a:r>
            <a:r>
              <a:rPr lang="de-DE" sz="1600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процедури</a:t>
            </a:r>
            <a:r>
              <a:rPr lang="de-DE" sz="1600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лісоустрою</a:t>
            </a:r>
            <a:r>
              <a:rPr lang="de-DE" sz="1600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de-DE" sz="1600" dirty="0" err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сумісної</a:t>
            </a:r>
            <a:r>
              <a:rPr lang="de-DE" sz="1600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з </a:t>
            </a:r>
            <a:r>
              <a:rPr lang="uk-UA" sz="1600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Н</a:t>
            </a:r>
            <a:r>
              <a:rPr lang="de-DE" sz="1600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</a:t>
            </a:r>
            <a:r>
              <a:rPr lang="uk-UA" sz="1600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Л</a:t>
            </a:r>
            <a:r>
              <a:rPr lang="de-DE" sz="1600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/ </a:t>
            </a:r>
            <a:r>
              <a:rPr lang="uk-UA" sz="1600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НВІ</a:t>
            </a:r>
            <a:r>
              <a:rPr lang="de-DE" sz="1600" dirty="0">
                <a:solidFill>
                  <a:srgbClr val="FF0000"/>
                </a:solidFill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</a:t>
            </a:r>
            <a:r>
              <a:rPr lang="de-DE" sz="1600" dirty="0" err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оцінка</a:t>
            </a:r>
            <a:r>
              <a:rPr lang="de-DE" sz="1600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стану</a:t>
            </a:r>
            <a:r>
              <a:rPr lang="de-DE" sz="1600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), з </a:t>
            </a:r>
            <a:r>
              <a:rPr lang="de-DE" sz="1600" dirty="0" err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використанням</a:t>
            </a:r>
            <a:r>
              <a:rPr lang="de-DE" sz="1600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методів</a:t>
            </a:r>
            <a:r>
              <a:rPr lang="de-DE" sz="1600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дистанційного</a:t>
            </a:r>
            <a:r>
              <a:rPr lang="de-DE" sz="1600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зондування</a:t>
            </a:r>
            <a:endParaRPr lang="de-DE" sz="1600" dirty="0"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281430" lvl="1" indent="-28575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16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Ландшафтна</a:t>
            </a:r>
            <a:r>
              <a:rPr lang="de-DE" sz="16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експертиза</a:t>
            </a:r>
            <a:r>
              <a:rPr lang="de-DE" sz="16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/ </a:t>
            </a:r>
            <a:r>
              <a:rPr lang="de-DE" sz="16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типологія</a:t>
            </a:r>
            <a:r>
              <a:rPr lang="de-DE" sz="16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лісів</a:t>
            </a:r>
            <a:r>
              <a:rPr lang="de-DE" sz="16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1281430" lvl="1" indent="-28575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1600" dirty="0" err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Моніторинг</a:t>
            </a:r>
            <a:r>
              <a:rPr lang="de-DE" sz="1600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охорони</a:t>
            </a:r>
            <a:r>
              <a:rPr lang="de-DE" sz="1600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лісів</a:t>
            </a:r>
            <a:r>
              <a:rPr lang="de-DE" sz="1600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/ </a:t>
            </a:r>
            <a:r>
              <a:rPr lang="de-DE" sz="1600" dirty="0" err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система</a:t>
            </a:r>
            <a:r>
              <a:rPr lang="de-DE" sz="1600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повідомлень</a:t>
            </a:r>
            <a:r>
              <a:rPr lang="de-DE" sz="1600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про</a:t>
            </a:r>
            <a:r>
              <a:rPr lang="de-DE" sz="1600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порушення</a:t>
            </a:r>
            <a:r>
              <a:rPr lang="de-DE" sz="1600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охорони</a:t>
            </a:r>
            <a:r>
              <a:rPr lang="de-DE" sz="1600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лісів</a:t>
            </a:r>
            <a:r>
              <a:rPr lang="de-DE" sz="1600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/ </a:t>
            </a:r>
            <a:r>
              <a:rPr lang="de-DE" sz="1600" dirty="0" err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прогнозування</a:t>
            </a:r>
            <a:r>
              <a:rPr lang="de-DE" sz="1600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стану</a:t>
            </a:r>
            <a:r>
              <a:rPr lang="de-DE" sz="1600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лісів</a:t>
            </a:r>
            <a:endParaRPr lang="de-DE" sz="1600" dirty="0"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281430" lvl="1" indent="-28575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1600" i="1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</a:t>
            </a:r>
            <a:r>
              <a:rPr lang="de-DE" sz="1600" i="1" dirty="0" err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Моніторинг</a:t>
            </a:r>
            <a:r>
              <a:rPr lang="de-DE" sz="1600" i="1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i="1" dirty="0" err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впливу</a:t>
            </a:r>
            <a:r>
              <a:rPr lang="de-DE" sz="1600" i="1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uk-UA" sz="1600" i="1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парнокопитних </a:t>
            </a:r>
            <a:r>
              <a:rPr lang="de-DE" sz="1600" i="1" dirty="0" err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видів</a:t>
            </a:r>
            <a:r>
              <a:rPr lang="de-DE" sz="1600" i="1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i="1" dirty="0" err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дичини</a:t>
            </a:r>
            <a:r>
              <a:rPr lang="de-DE" sz="1600" i="1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</a:p>
          <a:p>
            <a:pPr marL="1281430" lvl="1" indent="-28575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1600" dirty="0" err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Картування</a:t>
            </a:r>
            <a:r>
              <a:rPr lang="de-DE" sz="1600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лісових</a:t>
            </a:r>
            <a:r>
              <a:rPr lang="de-DE" sz="1600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функцій</a:t>
            </a:r>
            <a:r>
              <a:rPr lang="de-DE" sz="1600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та</a:t>
            </a:r>
            <a:r>
              <a:rPr lang="de-DE" sz="1600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лісових</a:t>
            </a:r>
            <a:r>
              <a:rPr lang="de-DE" sz="1600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біотопів</a:t>
            </a:r>
            <a:r>
              <a:rPr lang="de-DE" sz="1600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i="1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(FFH-</a:t>
            </a:r>
            <a:r>
              <a:rPr lang="de-DE" sz="1600" i="1" dirty="0">
                <a:solidFill>
                  <a:srgbClr val="FF0000"/>
                </a:solidFill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i="1" dirty="0" err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планування</a:t>
            </a:r>
            <a:r>
              <a:rPr lang="de-DE" sz="1600" i="1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i="1" dirty="0" err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управління</a:t>
            </a:r>
            <a:r>
              <a:rPr lang="uk-UA" sz="1600" i="1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оселищами</a:t>
            </a:r>
            <a:r>
              <a:rPr lang="de-DE" sz="1600" i="1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  <a:r>
              <a:rPr lang="de-DE" sz="1600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1281430" lvl="1" indent="-28575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1600" i="1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</a:t>
            </a:r>
            <a:r>
              <a:rPr lang="de-DE" sz="1600" i="1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Торгівля</a:t>
            </a:r>
            <a:r>
              <a:rPr lang="de-DE" sz="1600" i="1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uk-UA" sz="1600" i="1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вуглецевими </a:t>
            </a:r>
            <a:r>
              <a:rPr lang="de-DE" sz="1600" i="1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сертифікатами</a:t>
            </a:r>
            <a:r>
              <a:rPr lang="de-DE" sz="1600" i="1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«Cape and trade»</a:t>
            </a:r>
            <a:r>
              <a:rPr lang="de-DE" sz="1600" i="1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</a:p>
          <a:p>
            <a:pPr marL="1281430" lvl="1" indent="-28575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16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Створення</a:t>
            </a:r>
            <a:r>
              <a:rPr lang="de-DE" sz="16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та</a:t>
            </a:r>
            <a:r>
              <a:rPr lang="de-DE" sz="16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ведення</a:t>
            </a:r>
            <a:r>
              <a:rPr lang="de-DE" sz="16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національної</a:t>
            </a:r>
            <a:r>
              <a:rPr lang="de-DE" sz="16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бази</a:t>
            </a:r>
            <a:r>
              <a:rPr lang="de-DE" sz="16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даних</a:t>
            </a:r>
            <a:r>
              <a:rPr lang="de-DE" sz="16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про</a:t>
            </a:r>
            <a:r>
              <a:rPr lang="de-DE" sz="16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ліси</a:t>
            </a:r>
            <a:r>
              <a:rPr lang="de-DE" sz="16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з </a:t>
            </a:r>
            <a:r>
              <a:rPr lang="de-DE" sz="16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інтерфейсом</a:t>
            </a:r>
            <a:r>
              <a:rPr lang="de-DE" sz="16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до</a:t>
            </a:r>
            <a:r>
              <a:rPr lang="de-DE" sz="16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національного</a:t>
            </a:r>
            <a:r>
              <a:rPr lang="de-DE" sz="16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порталу</a:t>
            </a:r>
            <a:r>
              <a:rPr lang="de-DE" sz="16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геоданих</a:t>
            </a:r>
            <a:endParaRPr lang="de-DE" sz="1600" dirty="0">
              <a:effectLst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object 10">
            <a:extLst>
              <a:ext uri="{FF2B5EF4-FFF2-40B4-BE49-F238E27FC236}">
                <a16:creationId xmlns:a16="http://schemas.microsoft.com/office/drawing/2014/main" id="{F910D6D0-EC27-0131-4978-732DB60B036A}"/>
              </a:ext>
            </a:extLst>
          </p:cNvPr>
          <p:cNvSpPr txBox="1"/>
          <p:nvPr/>
        </p:nvSpPr>
        <p:spPr>
          <a:xfrm>
            <a:off x="513080" y="6220411"/>
            <a:ext cx="222688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1200">
                <a:solidFill>
                  <a:srgbClr val="81837F"/>
                </a:solidFill>
                <a:latin typeface="Arial"/>
                <a:cs typeface="Arial"/>
              </a:rPr>
              <a:t>12</a:t>
            </a:r>
            <a:endParaRPr sz="1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949754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5"/>
            <a:ext cx="402204" cy="68573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2014" y="1883029"/>
            <a:ext cx="377952" cy="24795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3473684A-C4A1-5C9E-9ED4-17571946684D}"/>
              </a:ext>
            </a:extLst>
          </p:cNvPr>
          <p:cNvSpPr txBox="1"/>
          <p:nvPr/>
        </p:nvSpPr>
        <p:spPr>
          <a:xfrm rot="16200000">
            <a:off x="-2528371" y="3122583"/>
            <a:ext cx="54260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/>
              <a:t>Укрдержліспроект</a:t>
            </a:r>
            <a:endParaRPr lang="de-DE" sz="200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25BBBB7-9440-316A-FA97-576AE550ECB5}"/>
              </a:ext>
            </a:extLst>
          </p:cNvPr>
          <p:cNvSpPr txBox="1"/>
          <p:nvPr/>
        </p:nvSpPr>
        <p:spPr>
          <a:xfrm>
            <a:off x="201102" y="1074515"/>
            <a:ext cx="8512010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2423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sz="160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Організаційна структура</a:t>
            </a:r>
          </a:p>
          <a:p>
            <a:pPr marL="1281430" lvl="1" indent="-28575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1400" b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Регіональна присутність </a:t>
            </a:r>
            <a:r>
              <a:rPr lang="de-DE" sz="140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через представництва, наприклад, відповідно до регіональних лісових управлінь [див. </a:t>
            </a:r>
            <a:r>
              <a:rPr lang="de-DE" sz="1400" cap="small" err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Lytsur</a:t>
            </a:r>
            <a:r>
              <a:rPr lang="de-DE" sz="1400" cap="small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2025]</a:t>
            </a:r>
            <a:endParaRPr lang="de-DE" sz="1400">
              <a:effectLst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281430" lvl="1" indent="-28575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140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Критичний аналіз </a:t>
            </a:r>
            <a:r>
              <a:rPr lang="de-DE" sz="1400" b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розподілу ресурсів </a:t>
            </a:r>
            <a:r>
              <a:rPr lang="de-DE" sz="140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між управлінням послугами та їх наданням → зосередження інженерно-технічного персоналу на наданні послуг у конкретних галузях</a:t>
            </a:r>
          </a:p>
          <a:p>
            <a:pPr marL="1281430" lvl="1" indent="-28575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140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Створення </a:t>
            </a:r>
            <a:r>
              <a:rPr lang="de-DE" sz="1400" b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горизонтальної</a:t>
            </a:r>
            <a:r>
              <a:rPr lang="de-DE" sz="140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структури </a:t>
            </a:r>
            <a:r>
              <a:rPr lang="de-DE" sz="1400" b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управління, </a:t>
            </a:r>
            <a:r>
              <a:rPr lang="de-DE" sz="140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уникнення неефективності через «надмірне адміністрування»</a:t>
            </a:r>
          </a:p>
          <a:p>
            <a:pPr marL="1281430" lvl="1" indent="-28575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1400" b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Зосередження </a:t>
            </a:r>
            <a:r>
              <a:rPr lang="de-DE" sz="140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управління господарською діяльністю та фінансами в одному центральному підрозділі з надання послуг та управління</a:t>
            </a:r>
          </a:p>
          <a:p>
            <a:pPr marL="1281430" lvl="1" indent="-28575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1400" b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Аутсорсинг </a:t>
            </a:r>
            <a:r>
              <a:rPr lang="de-DE" sz="140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послуг інфраструктури, що постійно потрібні (адміністрування ІТ, автопарк тощо), на основі рамкових договорів</a:t>
            </a:r>
            <a:endParaRPr lang="de-DE" sz="1400" b="1"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82423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sz="160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Персонал</a:t>
            </a:r>
          </a:p>
          <a:p>
            <a:pPr marL="1281430" lvl="1" indent="-28575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160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Спільна розробка інструментів, спрямованих на компенсацію нерівної </a:t>
            </a:r>
            <a:r>
              <a:rPr lang="de-DE" sz="1600" b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конкуренції </a:t>
            </a:r>
            <a:r>
              <a:rPr lang="de-DE" sz="160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за кваліфікований персонал</a:t>
            </a:r>
          </a:p>
          <a:p>
            <a:pPr marL="1281430" lvl="1" indent="-28575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160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Усунення розриву в системі оплати праці між стажем роботи, продуктивністю та інноваційним потенціалом</a:t>
            </a:r>
            <a:endParaRPr lang="de-DE" sz="1600">
              <a:effectLst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738630" lvl="2" indent="-28575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endParaRPr lang="de-DE" sz="1600">
              <a:effectLst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E764D819-EC3A-EE3F-E61B-3201EA4DCF22}"/>
              </a:ext>
            </a:extLst>
          </p:cNvPr>
          <p:cNvSpPr txBox="1"/>
          <p:nvPr/>
        </p:nvSpPr>
        <p:spPr>
          <a:xfrm>
            <a:off x="685800" y="285922"/>
            <a:ext cx="45965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b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Створення ефективної організації та структури SFMPA</a:t>
            </a:r>
            <a:endParaRPr lang="de-DE"/>
          </a:p>
        </p:txBody>
      </p:sp>
      <p:sp>
        <p:nvSpPr>
          <p:cNvPr id="2" name="object 10">
            <a:extLst>
              <a:ext uri="{FF2B5EF4-FFF2-40B4-BE49-F238E27FC236}">
                <a16:creationId xmlns:a16="http://schemas.microsoft.com/office/drawing/2014/main" id="{30E1D329-2D43-31BB-C4A0-F0847A111E66}"/>
              </a:ext>
            </a:extLst>
          </p:cNvPr>
          <p:cNvSpPr txBox="1"/>
          <p:nvPr/>
        </p:nvSpPr>
        <p:spPr>
          <a:xfrm>
            <a:off x="513080" y="6220411"/>
            <a:ext cx="222688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1200">
                <a:solidFill>
                  <a:srgbClr val="81837F"/>
                </a:solidFill>
                <a:latin typeface="Arial"/>
                <a:cs typeface="Arial"/>
              </a:rPr>
              <a:t>13</a:t>
            </a:r>
            <a:endParaRPr sz="1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19062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5"/>
            <a:ext cx="402204" cy="68573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2014" y="1883029"/>
            <a:ext cx="377952" cy="24795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3473684A-C4A1-5C9E-9ED4-17571946684D}"/>
              </a:ext>
            </a:extLst>
          </p:cNvPr>
          <p:cNvSpPr txBox="1"/>
          <p:nvPr/>
        </p:nvSpPr>
        <p:spPr>
          <a:xfrm rot="16200000">
            <a:off x="-2528371" y="3122583"/>
            <a:ext cx="54260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/>
              <a:t>Укрдержліспроект</a:t>
            </a:r>
            <a:endParaRPr lang="de-DE" sz="200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25BBBB7-9440-316A-FA97-576AE550ECB5}"/>
              </a:ext>
            </a:extLst>
          </p:cNvPr>
          <p:cNvSpPr txBox="1"/>
          <p:nvPr/>
        </p:nvSpPr>
        <p:spPr>
          <a:xfrm>
            <a:off x="184666" y="970353"/>
            <a:ext cx="8512010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2423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sz="1600" b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Персонал / Інноваційний потенціал</a:t>
            </a:r>
          </a:p>
          <a:p>
            <a:pPr marL="1281430" lvl="1" indent="-28575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160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Спільна розробка інструментів, спрямованих на компенсацію нерівних </a:t>
            </a:r>
            <a:r>
              <a:rPr lang="de-DE" sz="1600" b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умов конкуренції </a:t>
            </a:r>
            <a:r>
              <a:rPr lang="de-DE" sz="160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за кваліфікований персонал</a:t>
            </a:r>
          </a:p>
          <a:p>
            <a:pPr marL="1281430" lvl="1" indent="-28575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160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Усунути </a:t>
            </a:r>
            <a:r>
              <a:rPr lang="de-DE" sz="1600" b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розбіжності в системі оплати праці</a:t>
            </a:r>
            <a:r>
              <a:rPr lang="de-DE" sz="160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пов’язані зі стажем роботи, продуктивністю та інноваційним потенціалом</a:t>
            </a:r>
          </a:p>
          <a:p>
            <a:pPr marL="1281430" lvl="1" indent="-28575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160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Залучення висококваліфікованих, </a:t>
            </a:r>
            <a:r>
              <a:rPr lang="de-DE" sz="160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професійно мотивованих </a:t>
            </a:r>
            <a:r>
              <a:rPr lang="de-DE" sz="1600" b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керівників </a:t>
            </a:r>
            <a:r>
              <a:rPr lang="de-DE" sz="160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→ </a:t>
            </a:r>
            <a:r>
              <a:rPr lang="de-DE" sz="1600" b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ніяких </a:t>
            </a:r>
            <a:r>
              <a:rPr lang="de-DE" sz="160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«управлінців результатами» (!)</a:t>
            </a:r>
          </a:p>
          <a:p>
            <a:pPr marL="1281430" lvl="1" indent="-28575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1600" b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Співпраця </a:t>
            </a:r>
            <a:r>
              <a:rPr lang="de-DE" sz="160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з інженерно-технічною сервісною компанією щодо ІТ- та ГІС-компонентів розробки процедур</a:t>
            </a:r>
          </a:p>
          <a:p>
            <a:pPr marL="1281430" lvl="1" indent="-28575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1600" b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Залучення користувачів </a:t>
            </a:r>
            <a:r>
              <a:rPr lang="de-DE" sz="160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</a:t>
            </a:r>
            <a:r>
              <a:rPr lang="de-DE" sz="160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персоналу</a:t>
            </a:r>
            <a:r>
              <a:rPr lang="de-DE" sz="160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uk-UA" sz="160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Укрдержліспроекту</a:t>
            </a:r>
            <a:r>
              <a:rPr lang="de-DE" sz="160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+ лісогосподарських підприємств) до остаточної розробки технології з моменту появи прототипу</a:t>
            </a:r>
          </a:p>
          <a:p>
            <a:pPr marL="1281430" lvl="1" indent="-28575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1600" b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Жодного </a:t>
            </a:r>
            <a:r>
              <a:rPr lang="de-DE" sz="160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(!) переходу на нову технологію </a:t>
            </a:r>
            <a:r>
              <a:rPr lang="de-DE" sz="1600" b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без </a:t>
            </a:r>
            <a:r>
              <a:rPr lang="de-DE" sz="160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повністю працездатної, перевіреної остаточної версії нової технології</a:t>
            </a:r>
          </a:p>
          <a:p>
            <a:pPr marL="1281430" lvl="1" indent="-28575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1600" b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Послідовне </a:t>
            </a:r>
            <a:r>
              <a:rPr lang="de-DE" sz="160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впровадження технології у визначений термін та навчання її застосуванню у процесі роботи із залученням лісогосподарських підприємств</a:t>
            </a:r>
          </a:p>
          <a:p>
            <a:pPr marL="1281430" lvl="1" indent="-28575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1600" b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Жодних (!) </a:t>
            </a:r>
            <a:r>
              <a:rPr lang="de-DE" sz="160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«консервативних» перехідних рішень</a:t>
            </a:r>
          </a:p>
          <a:p>
            <a:pPr marL="1738630" lvl="2" indent="-28575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endParaRPr lang="de-DE">
              <a:effectLst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C0146FE4-2065-54FE-F818-A800A764DD91}"/>
              </a:ext>
            </a:extLst>
          </p:cNvPr>
          <p:cNvSpPr txBox="1"/>
          <p:nvPr/>
        </p:nvSpPr>
        <p:spPr>
          <a:xfrm>
            <a:off x="685800" y="285922"/>
            <a:ext cx="45965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b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Створення ефективної організації та </a:t>
            </a:r>
            <a:r>
              <a:rPr lang="de-DE" sz="1800" b="1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структури</a:t>
            </a:r>
            <a:r>
              <a:rPr lang="de-DE" sz="1800" b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uk-UA" b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Укрдержліспроекту</a:t>
            </a:r>
            <a:endParaRPr lang="de-DE"/>
          </a:p>
        </p:txBody>
      </p:sp>
      <p:sp>
        <p:nvSpPr>
          <p:cNvPr id="3" name="object 10">
            <a:extLst>
              <a:ext uri="{FF2B5EF4-FFF2-40B4-BE49-F238E27FC236}">
                <a16:creationId xmlns:a16="http://schemas.microsoft.com/office/drawing/2014/main" id="{FF8BBE93-9C95-910A-57B5-B33E5BAC61A6}"/>
              </a:ext>
            </a:extLst>
          </p:cNvPr>
          <p:cNvSpPr txBox="1"/>
          <p:nvPr/>
        </p:nvSpPr>
        <p:spPr>
          <a:xfrm>
            <a:off x="513080" y="6220411"/>
            <a:ext cx="222688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1200">
                <a:solidFill>
                  <a:srgbClr val="81837F"/>
                </a:solidFill>
                <a:latin typeface="Arial"/>
                <a:cs typeface="Arial"/>
              </a:rPr>
              <a:t>14</a:t>
            </a:r>
            <a:endParaRPr sz="1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34909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5"/>
            <a:ext cx="402204" cy="68573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2014" y="1883029"/>
            <a:ext cx="377952" cy="24795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3473684A-C4A1-5C9E-9ED4-17571946684D}"/>
              </a:ext>
            </a:extLst>
          </p:cNvPr>
          <p:cNvSpPr txBox="1"/>
          <p:nvPr/>
        </p:nvSpPr>
        <p:spPr>
          <a:xfrm rot="16200000">
            <a:off x="-2528371" y="3122583"/>
            <a:ext cx="54260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/>
              <a:t>Укрдержліспроект</a:t>
            </a:r>
            <a:endParaRPr lang="de-DE" sz="200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25BBBB7-9440-316A-FA97-576AE550ECB5}"/>
              </a:ext>
            </a:extLst>
          </p:cNvPr>
          <p:cNvSpPr txBox="1"/>
          <p:nvPr/>
        </p:nvSpPr>
        <p:spPr>
          <a:xfrm>
            <a:off x="-262090" y="822324"/>
            <a:ext cx="8893010" cy="66171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2423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sz="1600" b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Планування розвитку лісового господарства та технологічні процеси</a:t>
            </a:r>
          </a:p>
          <a:p>
            <a:pPr marL="1281430" lvl="1" indent="-28575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1600" b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Планування: </a:t>
            </a:r>
            <a:r>
              <a:rPr lang="de-DE" sz="160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крім комплексу «виробництво деревини» враховувати </a:t>
            </a:r>
            <a:r>
              <a:rPr lang="de-DE" sz="1600" b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екосистемні послуги</a:t>
            </a:r>
            <a:r>
              <a:rPr lang="de-DE" sz="160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що мають значення для ландшафтної екології; суворо уникати </a:t>
            </a:r>
            <a:r>
              <a:rPr lang="de-DE" sz="1600" b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проведення ОВД </a:t>
            </a:r>
            <a:r>
              <a:rPr lang="de-DE" sz="160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для всіх ділянок з безперервним лісокористуванням площею менше 1 га → тривалий процес планування, гальмування лісогосподарської діяльності</a:t>
            </a:r>
          </a:p>
          <a:p>
            <a:pPr marL="1281430" lvl="1" indent="-28575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1600" b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Зосередження уваги </a:t>
            </a:r>
            <a:r>
              <a:rPr lang="de-DE" sz="160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на плануванні заготівлі та омолодження; рамкові вимоги щодо проріджування з урахуванням вікових класів → уникнення неефективного планування в умовах вираженої (порушувальної) динаміки лісів</a:t>
            </a:r>
          </a:p>
          <a:p>
            <a:pPr marL="1281430" lvl="1" indent="-28575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1600" b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Визначення </a:t>
            </a:r>
            <a:r>
              <a:rPr lang="de-DE" sz="160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та послідовне дотримання </a:t>
            </a:r>
            <a:r>
              <a:rPr lang="de-DE" sz="1600" b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диференціації </a:t>
            </a:r>
            <a:r>
              <a:rPr lang="de-DE" sz="160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інформаційних потреб → Хто? — Що? — Для чого?</a:t>
            </a:r>
          </a:p>
          <a:p>
            <a:pPr marL="1281430" lvl="1" indent="-28575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1600" b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Повноцінний </a:t>
            </a:r>
            <a:r>
              <a:rPr lang="de-DE" sz="160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портал геоданих як незамінний інструмент для отримання інформації та планування → портал геоданих Державного лісового господарства Республіки Польща</a:t>
            </a:r>
          </a:p>
          <a:p>
            <a:pPr marL="1281430" lvl="1" indent="-28575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1600" b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«Безпаперовий» </a:t>
            </a:r>
            <a:r>
              <a:rPr lang="de-DE" sz="160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потік даних → виключно цифровий збір та передача даних </a:t>
            </a:r>
            <a:r>
              <a:rPr lang="de-DE" sz="1600" b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без </a:t>
            </a:r>
            <a:r>
              <a:rPr lang="de-DE" sz="160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проміжних рішень</a:t>
            </a:r>
            <a:endParaRPr lang="de-DE" sz="1600" b="1"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281430" lvl="1" indent="-28575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160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Послідовне </a:t>
            </a:r>
            <a:r>
              <a:rPr lang="de-DE" sz="1600" b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впровадження методів дистанційного зондування → </a:t>
            </a:r>
            <a:r>
              <a:rPr lang="uk-UA" sz="160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Укрдержліспроект</a:t>
            </a:r>
            <a:r>
              <a:rPr lang="de-DE" sz="160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потенційно обслуговує </a:t>
            </a:r>
            <a:r>
              <a:rPr lang="de-DE" sz="1600" b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всі </a:t>
            </a:r>
            <a:r>
              <a:rPr lang="de-DE" sz="160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рівні масштабування для </a:t>
            </a:r>
            <a:r>
              <a:rPr lang="de-DE" sz="1600" b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всієї </a:t>
            </a:r>
            <a:r>
              <a:rPr lang="de-DE" sz="160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сфери охорони навколишнього середовища → Уникнення міжвідомчої неефективності</a:t>
            </a:r>
          </a:p>
          <a:p>
            <a:pPr marL="1738630" lvl="2" indent="-28575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endParaRPr lang="de-DE">
              <a:effectLst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B996FD0D-59AF-AFC3-2EF4-BA45CC90EBB1}"/>
              </a:ext>
            </a:extLst>
          </p:cNvPr>
          <p:cNvSpPr txBox="1"/>
          <p:nvPr/>
        </p:nvSpPr>
        <p:spPr>
          <a:xfrm>
            <a:off x="723068" y="0"/>
            <a:ext cx="45965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b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Створення ефективної організації та </a:t>
            </a:r>
            <a:r>
              <a:rPr lang="de-DE" sz="1800" b="1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структури</a:t>
            </a:r>
            <a:r>
              <a:rPr lang="de-DE" sz="1800" b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uk-UA" sz="1800" b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Укрдержліспроекту</a:t>
            </a:r>
            <a:endParaRPr lang="de-DE"/>
          </a:p>
        </p:txBody>
      </p:sp>
      <p:sp>
        <p:nvSpPr>
          <p:cNvPr id="3" name="object 10">
            <a:extLst>
              <a:ext uri="{FF2B5EF4-FFF2-40B4-BE49-F238E27FC236}">
                <a16:creationId xmlns:a16="http://schemas.microsoft.com/office/drawing/2014/main" id="{1ABE19E5-A606-006E-AC15-C3395F87FB14}"/>
              </a:ext>
            </a:extLst>
          </p:cNvPr>
          <p:cNvSpPr txBox="1"/>
          <p:nvPr/>
        </p:nvSpPr>
        <p:spPr>
          <a:xfrm>
            <a:off x="513080" y="6220411"/>
            <a:ext cx="222688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1200">
                <a:solidFill>
                  <a:srgbClr val="81837F"/>
                </a:solidFill>
                <a:latin typeface="Arial"/>
                <a:cs typeface="Arial"/>
              </a:rPr>
              <a:t>15</a:t>
            </a:r>
            <a:endParaRPr sz="1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416133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5"/>
            <a:ext cx="402204" cy="68573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2014" y="1883029"/>
            <a:ext cx="377952" cy="24795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3473684A-C4A1-5C9E-9ED4-17571946684D}"/>
              </a:ext>
            </a:extLst>
          </p:cNvPr>
          <p:cNvSpPr txBox="1"/>
          <p:nvPr/>
        </p:nvSpPr>
        <p:spPr>
          <a:xfrm rot="16200000">
            <a:off x="-2528371" y="3122583"/>
            <a:ext cx="54260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/>
              <a:t>Укрдержліспроект</a:t>
            </a:r>
            <a:endParaRPr lang="de-DE" sz="200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25BBBB7-9440-316A-FA97-576AE550ECB5}"/>
              </a:ext>
            </a:extLst>
          </p:cNvPr>
          <p:cNvSpPr txBox="1"/>
          <p:nvPr/>
        </p:nvSpPr>
        <p:spPr>
          <a:xfrm>
            <a:off x="250990" y="1322611"/>
            <a:ext cx="8512010" cy="529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2423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sz="1600" b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Планування розвитку лісового господарства та технологічні процеси</a:t>
            </a:r>
          </a:p>
          <a:p>
            <a:pPr marL="1281430" lvl="1" indent="-28575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160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Розробка програмного пакету для </a:t>
            </a:r>
            <a:r>
              <a:rPr lang="de-DE" sz="1600" b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оцінки стану лісів </a:t>
            </a:r>
            <a:r>
              <a:rPr lang="de-DE" sz="160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та </a:t>
            </a:r>
            <a:r>
              <a:rPr lang="de-DE" sz="1600" b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планування розвитку лісового господарства → </a:t>
            </a:r>
            <a:r>
              <a:rPr lang="de-DE" sz="160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реалізовано у співпраці з компанією </a:t>
            </a:r>
            <a:r>
              <a:rPr lang="de-DE" sz="1600" err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Intend </a:t>
            </a:r>
            <a:r>
              <a:rPr lang="de-DE" sz="160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(?) → відносна незалежність від ESRI завдяки використанню відкритих джерел (?) → національний «стартап» (?)</a:t>
            </a:r>
          </a:p>
          <a:p>
            <a:pPr marL="1281430" lvl="1" indent="-28575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160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Уникнути необхідності обслуговування та підтримки </a:t>
            </a:r>
            <a:r>
              <a:rPr lang="de-DE" sz="1600" b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двох</a:t>
            </a:r>
            <a:r>
              <a:rPr lang="de-DE" sz="160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наборів програмного забезпечення (DOS / MSQL)</a:t>
            </a:r>
          </a:p>
          <a:p>
            <a:pPr marL="1281430" lvl="1" indent="-28575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160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Відмова від зберігання та обслуговування </a:t>
            </a:r>
            <a:r>
              <a:rPr lang="de-DE" sz="1600" b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застарілих даних </a:t>
            </a:r>
            <a:r>
              <a:rPr lang="de-DE" sz="160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без </a:t>
            </a:r>
            <a:r>
              <a:rPr lang="de-DE" sz="1600" b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доведеної </a:t>
            </a:r>
            <a:r>
              <a:rPr lang="de-DE" sz="160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практичної користі</a:t>
            </a:r>
          </a:p>
          <a:p>
            <a:pPr marL="1281430" lvl="1" indent="-28575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160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Послідовна орієнтація </a:t>
            </a:r>
            <a:r>
              <a:rPr lang="de-DE" sz="1600" b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майбутніх </a:t>
            </a:r>
            <a:r>
              <a:rPr lang="de-DE" sz="160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зборів даних та системи звітності на </a:t>
            </a:r>
            <a:r>
              <a:rPr lang="de-DE" sz="1600" b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зрозумілі </a:t>
            </a:r>
            <a:r>
              <a:rPr lang="de-DE" sz="160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інформаційні потреби → витрати / користь!!</a:t>
            </a:r>
          </a:p>
          <a:p>
            <a:pPr marL="1281430" lvl="1" indent="-28575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1600" b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Відмова від </a:t>
            </a:r>
            <a:r>
              <a:rPr lang="de-DE" sz="160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паралельних ІТ-рішень та дублювання даних</a:t>
            </a:r>
          </a:p>
          <a:p>
            <a:pPr marL="1281430" lvl="1" indent="-28575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1600" b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Інтерфейси </a:t>
            </a:r>
            <a:r>
              <a:rPr lang="de-DE" sz="160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для використання програмних рішень приватними постачальниками послуг</a:t>
            </a:r>
          </a:p>
          <a:p>
            <a:pPr marL="1281430" lvl="1" indent="-28575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1600" b="1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Лібералізація </a:t>
            </a:r>
            <a:r>
              <a:rPr lang="de-DE" sz="160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надання послуг приватними постачальниками</a:t>
            </a:r>
            <a:endParaRPr lang="de-DE" sz="1600" b="1"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738630" lvl="2" indent="-28575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endParaRPr lang="de-DE">
              <a:effectLst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39A2EBFA-DCB0-7B6A-5A12-03CC41715059}"/>
              </a:ext>
            </a:extLst>
          </p:cNvPr>
          <p:cNvSpPr txBox="1"/>
          <p:nvPr/>
        </p:nvSpPr>
        <p:spPr>
          <a:xfrm>
            <a:off x="685800" y="381000"/>
            <a:ext cx="45965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b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Створення ефективної організації та </a:t>
            </a:r>
            <a:r>
              <a:rPr lang="de-DE" sz="1800" b="1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структури</a:t>
            </a:r>
            <a:r>
              <a:rPr lang="de-DE" sz="1800" b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uk-UA" sz="1800" b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Укрдержліспроекту</a:t>
            </a:r>
            <a:endParaRPr lang="de-DE"/>
          </a:p>
        </p:txBody>
      </p:sp>
      <p:sp>
        <p:nvSpPr>
          <p:cNvPr id="3" name="object 10">
            <a:extLst>
              <a:ext uri="{FF2B5EF4-FFF2-40B4-BE49-F238E27FC236}">
                <a16:creationId xmlns:a16="http://schemas.microsoft.com/office/drawing/2014/main" id="{48BC0E66-B5BC-8EA4-A8AD-B45A6120EAF4}"/>
              </a:ext>
            </a:extLst>
          </p:cNvPr>
          <p:cNvSpPr txBox="1"/>
          <p:nvPr/>
        </p:nvSpPr>
        <p:spPr>
          <a:xfrm>
            <a:off x="513080" y="6220411"/>
            <a:ext cx="222688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1200">
                <a:solidFill>
                  <a:srgbClr val="81837F"/>
                </a:solidFill>
                <a:latin typeface="Arial"/>
                <a:cs typeface="Arial"/>
              </a:rPr>
              <a:t>16</a:t>
            </a:r>
            <a:endParaRPr sz="1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294257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5"/>
            <a:ext cx="402204" cy="68573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2014" y="1883029"/>
            <a:ext cx="377952" cy="24795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3473684A-C4A1-5C9E-9ED4-17571946684D}"/>
              </a:ext>
            </a:extLst>
          </p:cNvPr>
          <p:cNvSpPr txBox="1"/>
          <p:nvPr/>
        </p:nvSpPr>
        <p:spPr>
          <a:xfrm rot="16200000">
            <a:off x="-2528371" y="3122583"/>
            <a:ext cx="54260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/>
              <a:t>Укрдержліспроект</a:t>
            </a:r>
            <a:endParaRPr lang="de-DE" sz="200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39A2EBFA-DCB0-7B6A-5A12-03CC41715059}"/>
              </a:ext>
            </a:extLst>
          </p:cNvPr>
          <p:cNvSpPr txBox="1"/>
          <p:nvPr/>
        </p:nvSpPr>
        <p:spPr>
          <a:xfrm>
            <a:off x="609600" y="286434"/>
            <a:ext cx="57248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b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Необхідність синтезу, орієнтованого на прийняття рішень та практичні дії</a:t>
            </a:r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B1C798C-BEDF-0E30-6265-9AF02303C18E}"/>
              </a:ext>
            </a:extLst>
          </p:cNvPr>
          <p:cNvSpPr txBox="1"/>
          <p:nvPr/>
        </p:nvSpPr>
        <p:spPr>
          <a:xfrm>
            <a:off x="150238" y="1427099"/>
            <a:ext cx="27530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8480" algn="ctr">
              <a:spcBef>
                <a:spcPts val="600"/>
              </a:spcBef>
              <a:spcAft>
                <a:spcPts val="600"/>
              </a:spcAft>
            </a:pPr>
            <a:r>
              <a:rPr lang="de-DE" sz="1400" u="sng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Створення ефективної організації та </a:t>
            </a:r>
            <a:r>
              <a:rPr lang="de-DE" sz="1400" u="sng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структури</a:t>
            </a:r>
            <a:r>
              <a:rPr lang="de-DE" sz="1400" u="sng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У</a:t>
            </a:r>
            <a:r>
              <a:rPr lang="uk-UA" sz="1400" u="sng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крдержліспроекту</a:t>
            </a:r>
            <a:r>
              <a:rPr lang="de-DE" sz="1400" u="sng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[</a:t>
            </a:r>
            <a:r>
              <a:rPr lang="uk-UA" sz="1400" u="sng" cap="small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Савчин</a:t>
            </a:r>
            <a:r>
              <a:rPr lang="de-DE" sz="1400" u="sng" cap="small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2022]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D032BA6C-87CF-00F8-837C-EC4259F54EFC}"/>
              </a:ext>
            </a:extLst>
          </p:cNvPr>
          <p:cNvSpPr txBox="1"/>
          <p:nvPr/>
        </p:nvSpPr>
        <p:spPr>
          <a:xfrm>
            <a:off x="2590800" y="1412535"/>
            <a:ext cx="33528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8480" algn="ctr">
              <a:spcBef>
                <a:spcPts val="600"/>
              </a:spcBef>
              <a:spcAft>
                <a:spcPts val="600"/>
              </a:spcAft>
            </a:pPr>
            <a:r>
              <a:rPr lang="de-DE" sz="1400" u="sng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Розробка геореферентованої лісової інформаційної </a:t>
            </a:r>
            <a:r>
              <a:rPr lang="de-DE" sz="1400" u="sng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системи</a:t>
            </a:r>
            <a:r>
              <a:rPr lang="de-DE" sz="1400" u="sng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[</a:t>
            </a:r>
            <a:r>
              <a:rPr lang="uk-UA" sz="1400" u="sng" cap="small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Ревуцький</a:t>
            </a:r>
            <a:r>
              <a:rPr lang="de-DE" sz="1400" u="sng" cap="small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2023]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86AC977-EA09-BA78-AB05-34E08787A402}"/>
              </a:ext>
            </a:extLst>
          </p:cNvPr>
          <p:cNvSpPr txBox="1"/>
          <p:nvPr/>
        </p:nvSpPr>
        <p:spPr>
          <a:xfrm>
            <a:off x="5256248" y="1442293"/>
            <a:ext cx="350307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8480" algn="ctr">
              <a:spcBef>
                <a:spcPts val="600"/>
              </a:spcBef>
              <a:spcAft>
                <a:spcPts val="600"/>
              </a:spcAft>
            </a:pPr>
            <a:r>
              <a:rPr lang="de-DE" sz="140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Підтримка та економічні стимули для лісового господарства [</a:t>
            </a:r>
            <a:r>
              <a:rPr lang="de-DE" sz="1400" cap="small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Сторчоус</a:t>
            </a:r>
            <a:r>
              <a:rPr lang="de-DE" sz="1400" cap="small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2023]</a:t>
            </a:r>
            <a:endParaRPr lang="de-DE" sz="14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C303F902-8B0D-5B2F-A318-B9EA617536CC}"/>
              </a:ext>
            </a:extLst>
          </p:cNvPr>
          <p:cNvSpPr txBox="1"/>
          <p:nvPr/>
        </p:nvSpPr>
        <p:spPr>
          <a:xfrm>
            <a:off x="184666" y="2626286"/>
            <a:ext cx="321728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8480" algn="ctr">
              <a:spcBef>
                <a:spcPts val="600"/>
              </a:spcBef>
              <a:spcAft>
                <a:spcPts val="600"/>
              </a:spcAft>
            </a:pPr>
            <a:r>
              <a:rPr lang="de-DE" sz="1400" u="sng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Закон України «Про </a:t>
            </a:r>
            <a:r>
              <a:rPr lang="de-DE" sz="1400" u="sng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лісовий</a:t>
            </a:r>
            <a:r>
              <a:rPr lang="de-DE" sz="1400" u="sng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р</a:t>
            </a:r>
            <a:r>
              <a:rPr lang="uk-UA" sz="1400" u="sng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епродуктив</a:t>
            </a:r>
            <a:r>
              <a:rPr lang="de-DE" sz="1400" u="sng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ний</a:t>
            </a:r>
            <a:r>
              <a:rPr lang="de-DE" sz="1400" u="sng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матеріал» та деякі закони щодо вдосконалення застосування оцінки впливу на навколишнє середовище [</a:t>
            </a:r>
            <a:r>
              <a:rPr lang="de-DE" sz="1400" u="sng" cap="small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Сторчоус</a:t>
            </a:r>
            <a:r>
              <a:rPr lang="de-DE" sz="1400" u="sng" cap="small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2024] </a:t>
            </a:r>
            <a:endParaRPr lang="de-DE" sz="14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B6FB170A-4515-C2D8-6635-00F2F926F03F}"/>
              </a:ext>
            </a:extLst>
          </p:cNvPr>
          <p:cNvSpPr txBox="1"/>
          <p:nvPr/>
        </p:nvSpPr>
        <p:spPr>
          <a:xfrm>
            <a:off x="2890670" y="2656044"/>
            <a:ext cx="2895601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8480" algn="ctr">
              <a:spcBef>
                <a:spcPts val="600"/>
              </a:spcBef>
              <a:spcAft>
                <a:spcPts val="600"/>
              </a:spcAft>
            </a:pPr>
            <a:r>
              <a:rPr lang="de-DE" sz="140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Планування та впровадження багатофункціонального сталого лісогосподарства [</a:t>
            </a:r>
            <a:r>
              <a:rPr lang="de-DE" sz="1400" cap="small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Мельниченко</a:t>
            </a:r>
            <a:r>
              <a:rPr lang="de-DE" sz="1400" cap="small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2025]</a:t>
            </a:r>
            <a:endParaRPr lang="de-DE" sz="14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4AAE92A7-1495-382D-C5CA-68A285099FD1}"/>
              </a:ext>
            </a:extLst>
          </p:cNvPr>
          <p:cNvSpPr txBox="1"/>
          <p:nvPr/>
        </p:nvSpPr>
        <p:spPr>
          <a:xfrm>
            <a:off x="5105400" y="2656043"/>
            <a:ext cx="375682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8480" algn="ctr">
              <a:spcBef>
                <a:spcPts val="600"/>
              </a:spcBef>
              <a:spcAft>
                <a:spcPts val="600"/>
              </a:spcAft>
            </a:pPr>
            <a:r>
              <a:rPr lang="de-DE" sz="1400" u="sng" spc="-4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Необхідні заходи підтримки для сприяння багатофункціональному, сталому лісоуправлінню [</a:t>
            </a:r>
            <a:r>
              <a:rPr lang="de-DE" sz="1400" u="sng" cap="small" spc="-4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Лицур</a:t>
            </a:r>
            <a:r>
              <a:rPr lang="de-DE" sz="1400" u="sng" cap="small" spc="-4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2025]</a:t>
            </a:r>
          </a:p>
        </p:txBody>
      </p:sp>
      <p:sp>
        <p:nvSpPr>
          <p:cNvPr id="20" name="Geschweifte Klammer links 19">
            <a:extLst>
              <a:ext uri="{FF2B5EF4-FFF2-40B4-BE49-F238E27FC236}">
                <a16:creationId xmlns:a16="http://schemas.microsoft.com/office/drawing/2014/main" id="{5DC97037-6995-9014-2393-8B08C07C1E71}"/>
              </a:ext>
            </a:extLst>
          </p:cNvPr>
          <p:cNvSpPr/>
          <p:nvPr/>
        </p:nvSpPr>
        <p:spPr>
          <a:xfrm rot="16200000">
            <a:off x="4459079" y="341718"/>
            <a:ext cx="526968" cy="8073525"/>
          </a:xfrm>
          <a:prstGeom prst="leftBrac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9AC48B69-BFE9-2A76-C119-CF1F688B1F6A}"/>
              </a:ext>
            </a:extLst>
          </p:cNvPr>
          <p:cNvSpPr txBox="1"/>
          <p:nvPr/>
        </p:nvSpPr>
        <p:spPr>
          <a:xfrm>
            <a:off x="2438400" y="4953000"/>
            <a:ext cx="4953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cap="small" err="1">
                <a:latin typeface="Arial" panose="020B0604020202020204" pitchFamily="34" charset="0"/>
                <a:cs typeface="Arial" panose="020B0604020202020204" pitchFamily="34" charset="0"/>
              </a:rPr>
              <a:t>Мельниченко </a:t>
            </a:r>
            <a:r>
              <a:rPr lang="de-DE" sz="1600" b="1" cap="small">
                <a:latin typeface="Arial" panose="020B0604020202020204" pitchFamily="34" charset="0"/>
                <a:cs typeface="Arial" panose="020B0604020202020204" pitchFamily="34" charset="0"/>
              </a:rPr>
              <a:t>[2026]</a:t>
            </a:r>
          </a:p>
          <a:p>
            <a:pPr algn="ctr"/>
            <a:r>
              <a:rPr lang="de-DE" sz="1600" kern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«</a:t>
            </a:r>
            <a:r>
              <a:rPr lang="ru-RU" sz="1600" kern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Аналіз ефективності лісовпорядкування в Україні та розробка проєкту «Концептуальної програми розвитку лісовпорядкування та національної інвентаризації лісів» з урахуванням досвіду Німеччини та ЄС</a:t>
            </a:r>
            <a:r>
              <a:rPr lang="de-DE" sz="1600" kern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»</a:t>
            </a:r>
            <a:endParaRPr lang="de-DE" sz="1600" cap="smal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10">
            <a:extLst>
              <a:ext uri="{FF2B5EF4-FFF2-40B4-BE49-F238E27FC236}">
                <a16:creationId xmlns:a16="http://schemas.microsoft.com/office/drawing/2014/main" id="{88884E1F-049B-B4B2-E8DB-164639EAB4B9}"/>
              </a:ext>
            </a:extLst>
          </p:cNvPr>
          <p:cNvSpPr txBox="1"/>
          <p:nvPr/>
        </p:nvSpPr>
        <p:spPr>
          <a:xfrm>
            <a:off x="513080" y="6220411"/>
            <a:ext cx="222688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1200">
                <a:solidFill>
                  <a:srgbClr val="81837F"/>
                </a:solidFill>
                <a:latin typeface="Arial"/>
                <a:cs typeface="Arial"/>
              </a:rPr>
              <a:t>17</a:t>
            </a:r>
            <a:endParaRPr sz="1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872065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5"/>
            <a:ext cx="402204" cy="68573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2014" y="1883029"/>
            <a:ext cx="377952" cy="24795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3473684A-C4A1-5C9E-9ED4-17571946684D}"/>
              </a:ext>
            </a:extLst>
          </p:cNvPr>
          <p:cNvSpPr txBox="1"/>
          <p:nvPr/>
        </p:nvSpPr>
        <p:spPr>
          <a:xfrm rot="16200000">
            <a:off x="-2528371" y="3137972"/>
            <a:ext cx="5426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/>
              <a:t>Укрдержліспроект</a:t>
            </a:r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571D733-1F0E-52A9-DC32-35D43310F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01823"/>
            <a:ext cx="5410200" cy="553998"/>
          </a:xfrm>
        </p:spPr>
        <p:txBody>
          <a:bodyPr/>
          <a:lstStyle/>
          <a:p>
            <a:r>
              <a:rPr lang="de-DE" b="0"/>
              <a:t>Що далі —</a:t>
            </a:r>
            <a:br>
              <a:rPr lang="de-DE" b="0"/>
            </a:br>
            <a:r>
              <a:rPr lang="de-DE"/>
              <a:t>можлива </a:t>
            </a:r>
            <a:r>
              <a:rPr lang="de-DE" b="0"/>
              <a:t>(!) перспектива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1A01A38-91E9-A279-54B6-2C60D572350E}"/>
              </a:ext>
            </a:extLst>
          </p:cNvPr>
          <p:cNvSpPr txBox="1"/>
          <p:nvPr/>
        </p:nvSpPr>
        <p:spPr>
          <a:xfrm>
            <a:off x="609600" y="1144556"/>
            <a:ext cx="82296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sz="1400" b="1"/>
              <a:t>Назва установи як програми: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uk-UA" sz="1400"/>
              <a:t>Укрдержліспроект</a:t>
            </a:r>
            <a:r>
              <a:rPr lang="de-DE" sz="1400"/>
              <a:t> </a:t>
            </a:r>
            <a:r>
              <a:rPr lang="uk-UA" sz="1400"/>
              <a:t>ч</a:t>
            </a:r>
            <a:r>
              <a:rPr lang="de-DE" sz="1400"/>
              <a:t>и «</a:t>
            </a:r>
            <a:r>
              <a:rPr lang="de-DE" sz="1400" err="1"/>
              <a:t>Національн</a:t>
            </a:r>
            <a:r>
              <a:rPr lang="uk-UA" sz="1400"/>
              <a:t>ий</a:t>
            </a:r>
            <a:r>
              <a:rPr lang="de-DE" sz="1400"/>
              <a:t> </a:t>
            </a:r>
            <a:r>
              <a:rPr lang="de-DE" sz="1400" err="1"/>
              <a:t>центр</a:t>
            </a:r>
            <a:r>
              <a:rPr lang="de-DE" sz="1400"/>
              <a:t> компетенції з моніторингу лісів, управління лісами та лісової інформації» (робоча назва)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sz="1400"/>
              <a:t>Стратегічний та програмний центр з реалізації національної стратегії розвитку та управління лісами з урахуванням національної та європейської політики у сфері лісового господарства та пов’язаної з лісами екологічної політики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sz="1400"/>
              <a:t>Створення  як сполучної ланки між галузевою політикою та оперативною реалізацією (державне лісове господарство)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sz="1400" b="1"/>
              <a:t>Прийняття рішення щодо портфеля послуг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sz="1400"/>
              <a:t>Управління лісами сьогодні — це більше, ніж «класичне регулювання господарської діяльності» (лісове господарство)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sz="1400"/>
              <a:t>Інституційне об’єднання різних сфер діяльності, що безпосередньо впливають на управління лісами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sz="1400" b="1"/>
              <a:t>Прийняття рішень щодо структури та присутності на території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sz="1400"/>
              <a:t>Орієнтація на лісово-рослинні ландшафти України у поєднанні зі сферами компетенції регіональних управлінь [див. </a:t>
            </a:r>
            <a:r>
              <a:rPr lang="de-DE" sz="1400" cap="small" err="1"/>
              <a:t>Лицур</a:t>
            </a:r>
            <a:r>
              <a:rPr lang="de-DE" sz="1400" cap="small"/>
              <a:t> 2025]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400"/>
              <a:t>Призначити</a:t>
            </a:r>
            <a:r>
              <a:rPr lang="de-DE" sz="1400"/>
              <a:t> до основного відділу регіональної організаційної одиниці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DE" sz="1400" b="1"/>
              <a:t> </a:t>
            </a:r>
          </a:p>
        </p:txBody>
      </p:sp>
      <p:sp>
        <p:nvSpPr>
          <p:cNvPr id="2" name="object 10">
            <a:extLst>
              <a:ext uri="{FF2B5EF4-FFF2-40B4-BE49-F238E27FC236}">
                <a16:creationId xmlns:a16="http://schemas.microsoft.com/office/drawing/2014/main" id="{0C53E6B1-1167-AB6E-7351-188E4F89513B}"/>
              </a:ext>
            </a:extLst>
          </p:cNvPr>
          <p:cNvSpPr txBox="1"/>
          <p:nvPr/>
        </p:nvSpPr>
        <p:spPr>
          <a:xfrm>
            <a:off x="513080" y="6220411"/>
            <a:ext cx="222688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1200">
                <a:solidFill>
                  <a:srgbClr val="81837F"/>
                </a:solidFill>
                <a:latin typeface="Arial"/>
                <a:cs typeface="Arial"/>
              </a:rPr>
              <a:t>18</a:t>
            </a:r>
            <a:endParaRPr sz="1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246383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5"/>
            <a:ext cx="402204" cy="68573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2014" y="1883029"/>
            <a:ext cx="377952" cy="24795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3473684A-C4A1-5C9E-9ED4-17571946684D}"/>
              </a:ext>
            </a:extLst>
          </p:cNvPr>
          <p:cNvSpPr txBox="1"/>
          <p:nvPr/>
        </p:nvSpPr>
        <p:spPr>
          <a:xfrm rot="16200000">
            <a:off x="-2528371" y="3137972"/>
            <a:ext cx="5426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/>
              <a:t>Укрдержліспроект</a:t>
            </a:r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571D733-1F0E-52A9-DC32-35D43310F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01823"/>
            <a:ext cx="5410200" cy="553998"/>
          </a:xfrm>
        </p:spPr>
        <p:txBody>
          <a:bodyPr/>
          <a:lstStyle/>
          <a:p>
            <a:r>
              <a:rPr lang="de-DE" b="0"/>
              <a:t>Що далі —</a:t>
            </a:r>
            <a:br>
              <a:rPr lang="de-DE" b="0"/>
            </a:br>
            <a:r>
              <a:rPr lang="de-DE"/>
              <a:t>можлива </a:t>
            </a:r>
            <a:r>
              <a:rPr lang="de-DE" b="0"/>
              <a:t>(!) перспектива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1A01A38-91E9-A279-54B6-2C60D572350E}"/>
              </a:ext>
            </a:extLst>
          </p:cNvPr>
          <p:cNvSpPr txBox="1"/>
          <p:nvPr/>
        </p:nvSpPr>
        <p:spPr>
          <a:xfrm>
            <a:off x="661210" y="1600200"/>
            <a:ext cx="82296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sz="1400" b="1"/>
              <a:t>Економічні виклики та фінансування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sz="1400"/>
              <a:t>Орієнтація на </a:t>
            </a:r>
            <a:r>
              <a:rPr lang="de-DE" sz="1400" b="1"/>
              <a:t>мінімальні цілі </a:t>
            </a:r>
            <a:r>
              <a:rPr lang="de-DE" sz="1400"/>
              <a:t>та </a:t>
            </a:r>
            <a:r>
              <a:rPr lang="de-DE" sz="1400" b="1"/>
              <a:t>мінімальні стандарти </a:t>
            </a:r>
            <a:r>
              <a:rPr lang="de-DE" sz="1400" i="1"/>
              <a:t>(… завжди можна досягти більшого, евфемізм означає загальний високий </a:t>
            </a:r>
            <a:r>
              <a:rPr lang="de-DE" sz="1400" i="1" err="1"/>
              <a:t>ризик </a:t>
            </a:r>
            <a:r>
              <a:rPr lang="de-DE" sz="1400" i="1"/>
              <a:t>… )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sz="1400" b="1"/>
              <a:t>Збалансованість </a:t>
            </a:r>
            <a:r>
              <a:rPr lang="de-DE" sz="1400"/>
              <a:t>між організаційною структурою, </a:t>
            </a:r>
            <a:r>
              <a:rPr lang="uk-UA" sz="1400"/>
              <a:t>пере</a:t>
            </a:r>
            <a:r>
              <a:rPr lang="de-DE" sz="1400" err="1"/>
              <a:t>будовою</a:t>
            </a:r>
            <a:r>
              <a:rPr lang="de-DE" sz="1400"/>
              <a:t> та безпосереднім наданням послуг </a:t>
            </a:r>
            <a:r>
              <a:rPr lang="de-DE" sz="1400" b="1"/>
              <a:t>на користь безпосереднього надання інженерно-технічних послуг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sz="1400" b="1"/>
              <a:t>Кваліфікований </a:t>
            </a:r>
            <a:r>
              <a:rPr lang="de-DE" sz="1400"/>
              <a:t>аутсорсинг та лібералізація як відкриття ринку для приватних постачальників послуг → Реєстр приватних постачальників послуг на основі професійної кваліфікації — так; сертифікація (?) проти навчальних програм для перевірки / забезпечення професійних стандартів → контроль за наданням послуг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sz="1400" b="1"/>
              <a:t>Базове фінансування з державного бюджету </a:t>
            </a:r>
            <a:r>
              <a:rPr lang="de-DE" sz="1400"/>
              <a:t>для забезпечення мінімальних обсягів послуг з реалізації державної політики у сфері розвитку та управління лісами; </a:t>
            </a:r>
            <a:r>
              <a:rPr lang="de-DE" sz="1400" b="1"/>
              <a:t>програмно підкріплене </a:t>
            </a:r>
            <a:r>
              <a:rPr lang="de-DE" sz="1400"/>
              <a:t>залучення коштів із </a:t>
            </a:r>
            <a:r>
              <a:rPr lang="de-DE" sz="1400" b="1"/>
              <a:t>змінних джерел фінансування </a:t>
            </a:r>
            <a:r>
              <a:rPr lang="de-DE" sz="1400"/>
              <a:t>(див. </a:t>
            </a:r>
            <a:r>
              <a:rPr lang="de-DE" sz="1400" cap="small" err="1"/>
              <a:t>Мельниченко</a:t>
            </a:r>
            <a:r>
              <a:rPr lang="de-DE" sz="1400" cap="small"/>
              <a:t> 2026) → </a:t>
            </a:r>
            <a:r>
              <a:rPr lang="de-DE" sz="1400"/>
              <a:t>орієнтована на результати та успіх «змішана» динамічна модель фінансування</a:t>
            </a:r>
            <a:endParaRPr lang="de-DE" sz="1400" b="1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de-DE" sz="1400" b="1"/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de-DE" sz="1400" b="1"/>
          </a:p>
        </p:txBody>
      </p:sp>
      <p:sp>
        <p:nvSpPr>
          <p:cNvPr id="2" name="object 10">
            <a:extLst>
              <a:ext uri="{FF2B5EF4-FFF2-40B4-BE49-F238E27FC236}">
                <a16:creationId xmlns:a16="http://schemas.microsoft.com/office/drawing/2014/main" id="{83DB60C5-49D7-DC94-6EF9-4060890C57BD}"/>
              </a:ext>
            </a:extLst>
          </p:cNvPr>
          <p:cNvSpPr txBox="1"/>
          <p:nvPr/>
        </p:nvSpPr>
        <p:spPr>
          <a:xfrm>
            <a:off x="513080" y="6220411"/>
            <a:ext cx="222688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1200">
                <a:solidFill>
                  <a:srgbClr val="81837F"/>
                </a:solidFill>
                <a:latin typeface="Arial"/>
                <a:cs typeface="Arial"/>
              </a:rPr>
              <a:t>19</a:t>
            </a:r>
            <a:endParaRPr sz="1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00570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4943" y="990600"/>
            <a:ext cx="8809735" cy="889635"/>
          </a:xfrm>
          <a:prstGeom prst="rect">
            <a:avLst/>
          </a:prstGeom>
        </p:spPr>
        <p:txBody>
          <a:bodyPr vert="horz" wrap="square" lIns="0" tIns="202414" rIns="0" bIns="0" rtlCol="0">
            <a:spAutoFit/>
          </a:bodyPr>
          <a:lstStyle/>
          <a:p>
            <a:pPr marL="262255">
              <a:lnSpc>
                <a:spcPts val="3095"/>
              </a:lnSpc>
            </a:pPr>
            <a:r>
              <a:rPr sz="2600" b="0">
                <a:solidFill>
                  <a:srgbClr val="000000"/>
                </a:solidFill>
                <a:latin typeface="Arial"/>
                <a:cs typeface="Arial"/>
              </a:rPr>
              <a:t>План</a:t>
            </a:r>
            <a:endParaRPr sz="2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3080" y="6220411"/>
            <a:ext cx="110489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>
                <a:solidFill>
                  <a:srgbClr val="81837F"/>
                </a:solidFill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13080" y="2374136"/>
            <a:ext cx="8097520" cy="29854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de-DE" spc="-5">
              <a:solidFill>
                <a:srgbClr val="32323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>
                <a:latin typeface="Arial" panose="020B0604020202020204" pitchFamily="34" charset="0"/>
                <a:cs typeface="Arial" panose="020B0604020202020204" pitchFamily="34" charset="0"/>
              </a:rPr>
              <a:t>Стратегія та система стратегічних цілей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>
                <a:latin typeface="Arial" panose="020B0604020202020204" pitchFamily="34" charset="0"/>
                <a:cs typeface="Arial" panose="020B0604020202020204" pitchFamily="34" charset="0"/>
              </a:rPr>
              <a:t>Перебудова чи підвищення ефективності</a:t>
            </a:r>
            <a:r>
              <a:rPr lang="de-DE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spc="-5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Попередні звіти </a:t>
            </a:r>
            <a:r>
              <a:rPr lang="de-DE" sz="180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[</a:t>
            </a:r>
            <a:r>
              <a:rPr lang="de-DE" sz="1800" cap="small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Савчин</a:t>
            </a:r>
            <a:r>
              <a:rPr lang="de-DE" sz="1800" cap="small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2022, </a:t>
            </a:r>
            <a:r>
              <a:rPr lang="de-DE" sz="1800" cap="small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Ревуцький</a:t>
            </a:r>
            <a:r>
              <a:rPr lang="de-DE" sz="1800" cap="small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2023, </a:t>
            </a:r>
            <a:r>
              <a:rPr lang="de-DE" sz="1800" cap="small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Сторчоус</a:t>
            </a:r>
            <a:r>
              <a:rPr lang="de-DE" sz="1800" cap="small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2023,</a:t>
            </a:r>
            <a:r>
              <a:rPr lang="de-DE" sz="180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2024, </a:t>
            </a:r>
            <a:r>
              <a:rPr lang="de-DE" sz="1800" cap="small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Мельниченко</a:t>
            </a:r>
            <a:r>
              <a:rPr lang="de-DE" sz="1800" cap="small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2025, </a:t>
            </a:r>
            <a:r>
              <a:rPr lang="de-DE" sz="1800" cap="small" spc="-4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Лицур</a:t>
            </a:r>
            <a:r>
              <a:rPr lang="de-DE" sz="1800" cap="small" spc="-4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2025] – </a:t>
            </a:r>
            <a:r>
              <a:rPr lang="de-DE" sz="1800" spc="-4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тематична рефлексія</a:t>
            </a:r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>
                <a:latin typeface="Arial" panose="020B0604020202020204" pitchFamily="34" charset="0"/>
                <a:cs typeface="Arial" panose="020B0604020202020204" pitchFamily="34" charset="0"/>
              </a:rPr>
              <a:t>«Національний центр компетенції з моніторингу лісів, управління лісами та лісової інформації» 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5"/>
            <a:ext cx="402204" cy="68573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2014" y="1883029"/>
            <a:ext cx="377952" cy="24795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3473684A-C4A1-5C9E-9ED4-17571946684D}"/>
              </a:ext>
            </a:extLst>
          </p:cNvPr>
          <p:cNvSpPr txBox="1"/>
          <p:nvPr/>
        </p:nvSpPr>
        <p:spPr>
          <a:xfrm rot="16200000">
            <a:off x="-2528371" y="3137972"/>
            <a:ext cx="5426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/>
              <a:t>Укрдержліспроект</a:t>
            </a:r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571D733-1F0E-52A9-DC32-35D43310F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01823"/>
            <a:ext cx="5410200" cy="553998"/>
          </a:xfrm>
        </p:spPr>
        <p:txBody>
          <a:bodyPr/>
          <a:lstStyle/>
          <a:p>
            <a:r>
              <a:rPr lang="de-DE" b="0"/>
              <a:t>Що далі —</a:t>
            </a:r>
            <a:br>
              <a:rPr lang="de-DE" b="0"/>
            </a:br>
            <a:r>
              <a:rPr lang="de-DE"/>
              <a:t>можлива </a:t>
            </a:r>
            <a:r>
              <a:rPr lang="de-DE" b="0"/>
              <a:t>(!) перспектива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1A01A38-91E9-A279-54B6-2C60D572350E}"/>
              </a:ext>
            </a:extLst>
          </p:cNvPr>
          <p:cNvSpPr txBox="1"/>
          <p:nvPr/>
        </p:nvSpPr>
        <p:spPr>
          <a:xfrm>
            <a:off x="685800" y="1447800"/>
            <a:ext cx="82296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sz="1400" b="1"/>
              <a:t>Організаційно-правова </a:t>
            </a:r>
            <a:r>
              <a:rPr lang="de-DE" sz="1400" b="1" err="1"/>
              <a:t>форма</a:t>
            </a:r>
            <a:r>
              <a:rPr lang="de-DE" sz="1400" b="1"/>
              <a:t> </a:t>
            </a:r>
            <a:r>
              <a:rPr lang="de-DE" sz="1400" i="1"/>
              <a:t>(</a:t>
            </a:r>
            <a:r>
              <a:rPr lang="uk-UA" sz="1400" i="1"/>
              <a:t>без </a:t>
            </a:r>
            <a:r>
              <a:rPr lang="de-DE" sz="1400" i="1" err="1"/>
              <a:t>власних</a:t>
            </a:r>
            <a:r>
              <a:rPr lang="de-DE" sz="1400" i="1"/>
              <a:t> юридичних знань)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sz="1400" b="1"/>
              <a:t>Портфель послуг </a:t>
            </a:r>
            <a:r>
              <a:rPr lang="de-DE" sz="1400"/>
              <a:t>відповідав би органу влади, державному підприємству або установі публічного права</a:t>
            </a:r>
            <a:r>
              <a:rPr lang="de-DE" sz="1400" b="1"/>
              <a:t> 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sz="1400" b="1"/>
              <a:t>Перевага </a:t>
            </a:r>
            <a:r>
              <a:rPr lang="de-DE" sz="1400"/>
              <a:t>надається </a:t>
            </a:r>
            <a:r>
              <a:rPr lang="de-DE" sz="1400" b="1"/>
              <a:t>установі публічного права → </a:t>
            </a:r>
            <a:r>
              <a:rPr lang="de-DE" sz="1400"/>
              <a:t>відносно висока самостійність у сферах фінансів та кадрових питань при </a:t>
            </a:r>
            <a:r>
              <a:rPr lang="de-DE" sz="1400" b="1"/>
              <a:t>достатньому </a:t>
            </a:r>
            <a:r>
              <a:rPr lang="de-DE" sz="1400"/>
              <a:t>базовому забезпеченні на основі визначених </a:t>
            </a:r>
            <a:r>
              <a:rPr lang="de-DE" sz="1400" b="1"/>
              <a:t>державою </a:t>
            </a:r>
            <a:r>
              <a:rPr lang="de-DE" sz="1400"/>
              <a:t>завдань у портфелі послуг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sz="1400" b="1"/>
              <a:t>Основний підрозділ </a:t>
            </a:r>
            <a:r>
              <a:rPr lang="de-DE" sz="1400"/>
              <a:t>інтегрований в установу; </a:t>
            </a:r>
            <a:r>
              <a:rPr lang="de-DE" sz="1400" b="1"/>
              <a:t>рада директорів </a:t>
            </a:r>
            <a:r>
              <a:rPr lang="de-DE" sz="1400"/>
              <a:t>як наглядовий та контрольний орган → </a:t>
            </a:r>
            <a:r>
              <a:rPr lang="de-DE" sz="1400" b="1"/>
              <a:t>відсутність </a:t>
            </a:r>
            <a:r>
              <a:rPr lang="de-DE" sz="1400"/>
              <a:t>інших горизонтальних або ієрархічних структурних одиниць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sz="1400" b="1"/>
              <a:t>Мережева взаємодія та інституціоналізована співпраця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sz="1400" b="1"/>
              <a:t>Наукові установи </a:t>
            </a:r>
            <a:r>
              <a:rPr lang="de-DE" sz="1400"/>
              <a:t>та вищі навчальні заклади → залучення на </a:t>
            </a:r>
            <a:r>
              <a:rPr lang="de-DE" sz="1400" b="1"/>
              <a:t>договірній </a:t>
            </a:r>
            <a:r>
              <a:rPr lang="de-DE" sz="1400"/>
              <a:t>основі для надання </a:t>
            </a:r>
            <a:r>
              <a:rPr lang="de-DE" sz="1400" b="1"/>
              <a:t>конкретних консультаційних та розробницьких послуг</a:t>
            </a:r>
            <a:r>
              <a:rPr lang="de-DE" sz="1400"/>
              <a:t>; тематично орієнтовані </a:t>
            </a:r>
            <a:r>
              <a:rPr lang="de-DE" sz="1400" b="1"/>
              <a:t>угоди про співпрацю </a:t>
            </a:r>
            <a:r>
              <a:rPr lang="de-DE" sz="1400"/>
              <a:t>→ спільне залучення фінансових ресурсів для практично орієнтованих науково-дослідних та </a:t>
            </a:r>
            <a:r>
              <a:rPr lang="de-DE" sz="1400" err="1"/>
              <a:t>розробницьких</a:t>
            </a:r>
            <a:r>
              <a:rPr lang="de-DE" sz="1400"/>
              <a:t> </a:t>
            </a:r>
            <a:r>
              <a:rPr lang="de-DE" sz="1400" err="1"/>
              <a:t>про</a:t>
            </a:r>
            <a:r>
              <a:rPr lang="uk-UA" sz="1400"/>
              <a:t>є</a:t>
            </a:r>
            <a:r>
              <a:rPr lang="de-DE" sz="1400" err="1"/>
              <a:t>ктів</a:t>
            </a:r>
            <a:endParaRPr lang="de-DE" sz="1400"/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sz="1400"/>
              <a:t>Залучення </a:t>
            </a:r>
            <a:r>
              <a:rPr lang="de-DE" sz="1400" b="1"/>
              <a:t>спеціалізованих сервісних компаній </a:t>
            </a:r>
            <a:r>
              <a:rPr lang="de-DE" sz="1400"/>
              <a:t>на основі рамкових договорів</a:t>
            </a:r>
            <a:endParaRPr lang="de-DE" sz="1400" b="1"/>
          </a:p>
        </p:txBody>
      </p:sp>
      <p:sp>
        <p:nvSpPr>
          <p:cNvPr id="2" name="object 10">
            <a:extLst>
              <a:ext uri="{FF2B5EF4-FFF2-40B4-BE49-F238E27FC236}">
                <a16:creationId xmlns:a16="http://schemas.microsoft.com/office/drawing/2014/main" id="{F18E4F44-69AA-1D0B-3945-A4541C540629}"/>
              </a:ext>
            </a:extLst>
          </p:cNvPr>
          <p:cNvSpPr txBox="1"/>
          <p:nvPr/>
        </p:nvSpPr>
        <p:spPr>
          <a:xfrm>
            <a:off x="513080" y="6220411"/>
            <a:ext cx="222688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1200">
                <a:solidFill>
                  <a:srgbClr val="81837F"/>
                </a:solidFill>
                <a:latin typeface="Arial"/>
                <a:cs typeface="Arial"/>
              </a:rPr>
              <a:t>20</a:t>
            </a:r>
            <a:endParaRPr sz="1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97756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5"/>
            <a:ext cx="402204" cy="68573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2014" y="1883029"/>
            <a:ext cx="377952" cy="24795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3473684A-C4A1-5C9E-9ED4-17571946684D}"/>
              </a:ext>
            </a:extLst>
          </p:cNvPr>
          <p:cNvSpPr txBox="1"/>
          <p:nvPr/>
        </p:nvSpPr>
        <p:spPr>
          <a:xfrm rot="16200000">
            <a:off x="-2528371" y="3137972"/>
            <a:ext cx="5426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/>
              <a:t>Укрдержліспроект</a:t>
            </a:r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571D733-1F0E-52A9-DC32-35D43310F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01823"/>
            <a:ext cx="5410200" cy="553998"/>
          </a:xfrm>
        </p:spPr>
        <p:txBody>
          <a:bodyPr/>
          <a:lstStyle/>
          <a:p>
            <a:r>
              <a:rPr lang="de-DE" b="0"/>
              <a:t>Що далі —</a:t>
            </a:r>
            <a:br>
              <a:rPr lang="de-DE" b="0"/>
            </a:br>
            <a:r>
              <a:rPr lang="de-DE"/>
              <a:t>можлива </a:t>
            </a:r>
            <a:r>
              <a:rPr lang="de-DE" b="0"/>
              <a:t>(!) перспектива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1A01A38-91E9-A279-54B6-2C60D572350E}"/>
              </a:ext>
            </a:extLst>
          </p:cNvPr>
          <p:cNvSpPr txBox="1"/>
          <p:nvPr/>
        </p:nvSpPr>
        <p:spPr>
          <a:xfrm>
            <a:off x="624424" y="1295400"/>
            <a:ext cx="82296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sz="1400" b="1"/>
              <a:t>Закон про створення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sz="1400"/>
              <a:t>Законодавча та адміністративна класифікація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sz="1400"/>
              <a:t>Організаційно-правова форма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sz="1400"/>
              <a:t>Розподіл повноважень, компетенцій та ресурсів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sz="1400"/>
              <a:t>Фінансування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sz="1400"/>
              <a:t>Цільова структура, що </a:t>
            </a:r>
            <a:r>
              <a:rPr lang="de-DE" sz="1400" b="1"/>
              <a:t>стоїть вище </a:t>
            </a:r>
            <a:r>
              <a:rPr lang="de-DE" sz="1400"/>
              <a:t>галузевої структури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sz="1400" b="1"/>
              <a:t>Програма </a:t>
            </a:r>
            <a:r>
              <a:rPr lang="de-DE" sz="1400" b="1" err="1"/>
              <a:t>розвитку</a:t>
            </a:r>
            <a:r>
              <a:rPr lang="de-DE" sz="1400" b="1"/>
              <a:t> </a:t>
            </a:r>
            <a:r>
              <a:rPr lang="uk-UA" sz="1400" b="1"/>
              <a:t>Укрдержліспроекту</a:t>
            </a:r>
            <a:r>
              <a:rPr lang="de-DE" sz="1400" b="1"/>
              <a:t> </a:t>
            </a:r>
            <a:r>
              <a:rPr lang="de-DE" sz="1400"/>
              <a:t>або «Національного центру компетенції з моніторингу лісів, управління лісами та лісової інформації»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sz="1400"/>
              <a:t>Призначення / затвердження </a:t>
            </a:r>
            <a:r>
              <a:rPr lang="de-DE" sz="1400" b="1" err="1"/>
              <a:t>керівництва</a:t>
            </a:r>
            <a:r>
              <a:rPr lang="de-DE" sz="1400" b="1"/>
              <a:t> </a:t>
            </a:r>
            <a:r>
              <a:rPr lang="uk-UA" sz="1400"/>
              <a:t>Укрдержліспроекту</a:t>
            </a:r>
            <a:endParaRPr lang="de-DE" sz="1400"/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sz="1400"/>
              <a:t>Доручення на створення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sz="1400"/>
              <a:t>Прискорення процесу створення відповідно до терміновості впровадження / реформування визначених сфер діяльності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sz="1400"/>
              <a:t>Оцінка, орієнтована на процеси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de-DE" sz="1400"/>
          </a:p>
        </p:txBody>
      </p:sp>
      <p:sp>
        <p:nvSpPr>
          <p:cNvPr id="2" name="object 10">
            <a:extLst>
              <a:ext uri="{FF2B5EF4-FFF2-40B4-BE49-F238E27FC236}">
                <a16:creationId xmlns:a16="http://schemas.microsoft.com/office/drawing/2014/main" id="{5FF65E93-496E-A747-2C48-51B5067262E8}"/>
              </a:ext>
            </a:extLst>
          </p:cNvPr>
          <p:cNvSpPr txBox="1"/>
          <p:nvPr/>
        </p:nvSpPr>
        <p:spPr>
          <a:xfrm>
            <a:off x="513080" y="6220411"/>
            <a:ext cx="222688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1200">
                <a:solidFill>
                  <a:srgbClr val="81837F"/>
                </a:solidFill>
                <a:latin typeface="Arial"/>
                <a:cs typeface="Arial"/>
              </a:rPr>
              <a:t>21</a:t>
            </a:r>
            <a:endParaRPr sz="1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365658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90715" y="981474"/>
            <a:ext cx="8429121" cy="52438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689603" y="2322447"/>
            <a:ext cx="5230245" cy="168249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85032" y="2317873"/>
            <a:ext cx="5239385" cy="1691639"/>
          </a:xfrm>
          <a:custGeom>
            <a:avLst/>
            <a:gdLst/>
            <a:ahLst/>
            <a:cxnLst/>
            <a:rect l="l" t="t" r="r" b="b"/>
            <a:pathLst>
              <a:path w="5239384" h="1691639">
                <a:moveTo>
                  <a:pt x="0" y="1691639"/>
                </a:moveTo>
                <a:lnTo>
                  <a:pt x="5239389" y="1691639"/>
                </a:lnTo>
                <a:lnTo>
                  <a:pt x="5239389" y="0"/>
                </a:lnTo>
                <a:lnTo>
                  <a:pt x="0" y="0"/>
                </a:lnTo>
                <a:lnTo>
                  <a:pt x="0" y="1691639"/>
                </a:lnTo>
                <a:close/>
              </a:path>
            </a:pathLst>
          </a:custGeom>
          <a:ln w="9143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86134" y="3755035"/>
            <a:ext cx="6574548" cy="24702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650870" y="3750463"/>
            <a:ext cx="3299459" cy="247484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60222" y="222504"/>
            <a:ext cx="5782082" cy="75439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834128" y="222504"/>
            <a:ext cx="742188" cy="4526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63880" y="588263"/>
            <a:ext cx="5568695" cy="45262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38650" y="338890"/>
            <a:ext cx="5339928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>
                <a:solidFill>
                  <a:srgbClr val="323232"/>
                </a:solidFill>
                <a:latin typeface="Arial"/>
                <a:cs typeface="Arial"/>
              </a:rPr>
              <a:t>Дякуємо за </a:t>
            </a:r>
            <a:r>
              <a:rPr sz="2400" err="1">
                <a:solidFill>
                  <a:srgbClr val="323232"/>
                </a:solidFill>
                <a:latin typeface="Arial"/>
                <a:cs typeface="Arial"/>
              </a:rPr>
              <a:t>увагу</a:t>
            </a:r>
            <a:r>
              <a:rPr sz="2400">
                <a:solidFill>
                  <a:srgbClr val="323232"/>
                </a:solidFill>
                <a:latin typeface="Arial"/>
                <a:cs typeface="Arial"/>
              </a:rPr>
              <a:t> </a:t>
            </a:r>
            <a:r>
              <a:rPr sz="2400" b="1" spc="-5" err="1">
                <a:solidFill>
                  <a:srgbClr val="323232"/>
                </a:solidFill>
                <a:latin typeface="Arial"/>
                <a:cs typeface="Arial"/>
              </a:rPr>
              <a:t>та</a:t>
            </a:r>
            <a:r>
              <a:rPr lang="uk-UA" sz="2400" b="1" spc="-5">
                <a:solidFill>
                  <a:srgbClr val="323232"/>
                </a:solidFill>
                <a:latin typeface="Arial"/>
                <a:cs typeface="Arial"/>
              </a:rPr>
              <a:t> </a:t>
            </a:r>
            <a:r>
              <a:rPr sz="2400" err="1">
                <a:solidFill>
                  <a:srgbClr val="323232"/>
                </a:solidFill>
                <a:latin typeface="Arial"/>
                <a:cs typeface="Arial"/>
              </a:rPr>
              <a:t>співпрацю</a:t>
            </a:r>
            <a:r>
              <a:rPr sz="2400">
                <a:solidFill>
                  <a:srgbClr val="323232"/>
                </a:solidFill>
                <a:latin typeface="Arial"/>
                <a:cs typeface="Arial"/>
              </a:rPr>
              <a:t>!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0" y="0"/>
            <a:ext cx="402335" cy="685800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0">
            <a:extLst>
              <a:ext uri="{FF2B5EF4-FFF2-40B4-BE49-F238E27FC236}">
                <a16:creationId xmlns:a16="http://schemas.microsoft.com/office/drawing/2014/main" id="{EEDF203D-71D9-B3A2-8199-ECF51A2EEB90}"/>
              </a:ext>
            </a:extLst>
          </p:cNvPr>
          <p:cNvSpPr txBox="1"/>
          <p:nvPr/>
        </p:nvSpPr>
        <p:spPr>
          <a:xfrm>
            <a:off x="509003" y="6424255"/>
            <a:ext cx="222688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1200">
                <a:solidFill>
                  <a:srgbClr val="81837F"/>
                </a:solidFill>
                <a:latin typeface="Arial"/>
                <a:cs typeface="Arial"/>
              </a:rPr>
              <a:t>22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oliennummernplatzhalter 4">
            <a:extLst>
              <a:ext uri="{FF2B5EF4-FFF2-40B4-BE49-F238E27FC236}">
                <a16:creationId xmlns:a16="http://schemas.microsoft.com/office/drawing/2014/main" id="{FB8431C9-609A-B4A9-EBE7-EF51D7F1BBF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0" y="6229350"/>
            <a:ext cx="611188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2848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fld id="{15A9BD25-9B03-4604-9A1A-24AD5926B3CB}" type="slidenum">
              <a:rPr lang="de-DE" altLang="sk-SK" smtClean="0"/>
              <a:t>3</a:t>
            </a:fld>
            <a:endParaRPr lang="de-DE" altLang="sk-SK" sz="1200">
              <a:solidFill>
                <a:srgbClr val="828480"/>
              </a:solidFill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0716500F-D368-74EC-8B5E-417F3488FA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556" y="1088231"/>
            <a:ext cx="6859588" cy="561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55600" indent="-355600" algn="l" rtl="0" eaLnBrk="0" fontAlgn="base" hangingPunct="0">
              <a:spcBef>
                <a:spcPct val="100000"/>
              </a:spcBef>
              <a:spcAft>
                <a:spcPct val="0"/>
              </a:spcAft>
              <a:buClr>
                <a:schemeClr val="accent1"/>
              </a:buClr>
              <a:buFont typeface="Arial Unicode MS" pitchFamily="34" charset="-128"/>
              <a:buChar char="❙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01700" indent="-366713" algn="l" rtl="0" eaLnBrk="0" fontAlgn="base" hangingPunct="0">
              <a:spcBef>
                <a:spcPct val="100000"/>
              </a:spcBef>
              <a:spcAft>
                <a:spcPct val="0"/>
              </a:spcAft>
              <a:buClr>
                <a:schemeClr val="accent1"/>
              </a:buClr>
              <a:buFont typeface="Arial Unicode MS" pitchFamily="34" charset="-128"/>
              <a:buChar char="❙"/>
              <a:defRPr sz="1600">
                <a:solidFill>
                  <a:schemeClr val="tx1"/>
                </a:solidFill>
                <a:latin typeface="+mn-lt"/>
                <a:ea typeface="+mn-ea"/>
              </a:defRPr>
            </a:lvl2pPr>
            <a:lvl3pPr marL="1435100" indent="-354013" algn="l" rtl="0" eaLnBrk="0" fontAlgn="base" hangingPunct="0">
              <a:spcBef>
                <a:spcPct val="100000"/>
              </a:spcBef>
              <a:spcAft>
                <a:spcPct val="0"/>
              </a:spcAft>
              <a:buClr>
                <a:schemeClr val="accent1"/>
              </a:buClr>
              <a:buFont typeface="Arial Unicode MS" pitchFamily="34" charset="-128"/>
              <a:buChar char="❙"/>
              <a:defRPr sz="1600">
                <a:solidFill>
                  <a:schemeClr val="tx1"/>
                </a:solidFill>
                <a:latin typeface="+mn-lt"/>
                <a:ea typeface="+mn-ea"/>
              </a:defRPr>
            </a:lvl3pPr>
            <a:lvl4pPr marL="1970088" indent="-355600" algn="l" rtl="0" eaLnBrk="0" fontAlgn="base" hangingPunct="0">
              <a:spcBef>
                <a:spcPct val="100000"/>
              </a:spcBef>
              <a:spcAft>
                <a:spcPct val="0"/>
              </a:spcAft>
              <a:buClr>
                <a:schemeClr val="accent1"/>
              </a:buClr>
              <a:buFont typeface="Arial Unicode MS" pitchFamily="34" charset="-128"/>
              <a:buChar char="❙"/>
              <a:defRPr sz="1600">
                <a:solidFill>
                  <a:schemeClr val="tx1"/>
                </a:solidFill>
                <a:latin typeface="+mn-lt"/>
                <a:ea typeface="+mn-ea"/>
              </a:defRPr>
            </a:lvl4pPr>
            <a:lvl5pPr marL="2517775" indent="-368300" algn="l" rtl="0" eaLnBrk="0" fontAlgn="base" hangingPunct="0">
              <a:spcBef>
                <a:spcPct val="100000"/>
              </a:spcBef>
              <a:spcAft>
                <a:spcPct val="0"/>
              </a:spcAft>
              <a:buClr>
                <a:schemeClr val="accent1"/>
              </a:buClr>
              <a:buFont typeface="Arial Unicode MS" pitchFamily="34" charset="-128"/>
              <a:buChar char="❙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  <a:lvl6pPr marL="2974975" indent="-368300" algn="l" rtl="0" fontAlgn="base">
              <a:spcBef>
                <a:spcPct val="100000"/>
              </a:spcBef>
              <a:spcAft>
                <a:spcPct val="0"/>
              </a:spcAft>
              <a:buClr>
                <a:schemeClr val="accent1"/>
              </a:buClr>
              <a:buFont typeface="Arial Unicode MS" pitchFamily="34" charset="-128"/>
              <a:buChar char="❙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3432175" indent="-368300" algn="l" rtl="0" fontAlgn="base">
              <a:spcBef>
                <a:spcPct val="100000"/>
              </a:spcBef>
              <a:spcAft>
                <a:spcPct val="0"/>
              </a:spcAft>
              <a:buClr>
                <a:schemeClr val="accent1"/>
              </a:buClr>
              <a:buFont typeface="Arial Unicode MS" pitchFamily="34" charset="-128"/>
              <a:buChar char="❙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889375" indent="-368300" algn="l" rtl="0" fontAlgn="base">
              <a:spcBef>
                <a:spcPct val="100000"/>
              </a:spcBef>
              <a:spcAft>
                <a:spcPct val="0"/>
              </a:spcAft>
              <a:buClr>
                <a:schemeClr val="accent1"/>
              </a:buClr>
              <a:buFont typeface="Arial Unicode MS" pitchFamily="34" charset="-128"/>
              <a:buChar char="❙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4346575" indent="-368300" algn="l" rtl="0" fontAlgn="base">
              <a:spcBef>
                <a:spcPct val="100000"/>
              </a:spcBef>
              <a:spcAft>
                <a:spcPct val="0"/>
              </a:spcAft>
              <a:buClr>
                <a:schemeClr val="accent1"/>
              </a:buClr>
              <a:buFont typeface="Arial Unicode MS" pitchFamily="34" charset="-128"/>
              <a:buChar char="❙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lnSpc>
                <a:spcPct val="80000"/>
              </a:lnSpc>
              <a:buFont typeface="Arial Unicode MS" pitchFamily="34" charset="-128"/>
              <a:buNone/>
              <a:defRPr/>
            </a:pPr>
            <a:endParaRPr lang="de-DE" altLang="de-DE" sz="1400" b="1" kern="0"/>
          </a:p>
          <a:p>
            <a:pPr>
              <a:lnSpc>
                <a:spcPct val="80000"/>
              </a:lnSpc>
              <a:buFont typeface="Arial Unicode MS" pitchFamily="34" charset="-128"/>
              <a:buNone/>
              <a:defRPr/>
            </a:pPr>
            <a:r>
              <a:rPr lang="de-DE" altLang="de-DE" sz="1400" kern="0"/>
              <a:t>Лісорозведення</a:t>
            </a:r>
            <a:r>
              <a:rPr lang="de-DE" altLang="de-DE" sz="1400" b="1" kern="0"/>
              <a:t> </a:t>
            </a:r>
          </a:p>
          <a:p>
            <a:pPr lvl="1">
              <a:lnSpc>
                <a:spcPct val="80000"/>
              </a:lnSpc>
              <a:buFont typeface="Arial Unicode MS" pitchFamily="34" charset="-128"/>
              <a:buNone/>
              <a:defRPr/>
            </a:pPr>
            <a:r>
              <a:rPr lang="de-DE" altLang="de-DE" sz="1400" b="1" i="1" kern="0"/>
              <a:t>Сукупність усіх заходів </a:t>
            </a:r>
            <a:r>
              <a:rPr lang="de-DE" altLang="de-DE" sz="1400" i="1" kern="0"/>
              <a:t>з управління лісами, спрямованих за заданих </a:t>
            </a:r>
            <a:r>
              <a:rPr lang="de-DE" altLang="de-DE" sz="1400" b="1" i="1" kern="0"/>
              <a:t>вихідних умов </a:t>
            </a:r>
            <a:r>
              <a:rPr lang="de-DE" altLang="de-DE" sz="1400" i="1" kern="0"/>
              <a:t>на досягнення певної </a:t>
            </a:r>
            <a:r>
              <a:rPr lang="de-DE" altLang="de-DE" sz="1400" i="1" u="sng" kern="0"/>
              <a:t>мети </a:t>
            </a:r>
            <a:r>
              <a:rPr lang="de-DE" altLang="de-DE" sz="1400" i="1" kern="0"/>
              <a:t>або </a:t>
            </a:r>
            <a:r>
              <a:rPr lang="de-DE" altLang="de-DE" sz="1400" b="1" i="1" kern="0"/>
              <a:t>системи цілей</a:t>
            </a:r>
            <a:r>
              <a:rPr lang="de-DE" altLang="de-DE" sz="1400" i="1" kern="0"/>
              <a:t>, які мають бути реалізовані у </a:t>
            </a:r>
            <a:r>
              <a:rPr lang="de-DE" altLang="de-DE" sz="1400" b="1" i="1" kern="0"/>
              <a:t>визначений термін</a:t>
            </a:r>
            <a:r>
              <a:rPr lang="de-DE" altLang="de-DE" sz="1400" i="1" kern="0"/>
              <a:t>.</a:t>
            </a:r>
            <a:endParaRPr lang="de-DE" altLang="de-DE" sz="1400" kern="0"/>
          </a:p>
          <a:p>
            <a:pPr>
              <a:lnSpc>
                <a:spcPct val="80000"/>
              </a:lnSpc>
              <a:buFont typeface="Arial Unicode MS" pitchFamily="34" charset="-128"/>
              <a:buNone/>
              <a:defRPr/>
            </a:pPr>
            <a:r>
              <a:rPr lang="ru-RU" altLang="de-DE" sz="1800" b="1" kern="0"/>
              <a:t>Лісогосподарська стратегія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uk-UA" altLang="de-DE" b="1" i="1" kern="0"/>
              <a:t>Спрямованість</a:t>
            </a:r>
            <a:r>
              <a:rPr lang="de-DE" altLang="de-DE" b="1" i="1" kern="0"/>
              <a:t> </a:t>
            </a:r>
            <a:r>
              <a:rPr lang="de-DE" altLang="de-DE" i="1" kern="0"/>
              <a:t>лісорозведення </a:t>
            </a:r>
            <a:r>
              <a:rPr lang="de-DE" altLang="de-DE" i="1" kern="0" err="1"/>
              <a:t>або</a:t>
            </a:r>
            <a:r>
              <a:rPr lang="de-DE" altLang="de-DE" i="1" kern="0"/>
              <a:t> </a:t>
            </a:r>
            <a:r>
              <a:rPr lang="en-GB" b="1" i="1" err="1"/>
              <a:t>лісогосподарської</a:t>
            </a:r>
            <a:r>
              <a:rPr lang="en-GB" b="1" i="1"/>
              <a:t> </a:t>
            </a:r>
            <a:r>
              <a:rPr lang="en-GB" b="1" i="1" err="1"/>
              <a:t>системи</a:t>
            </a:r>
            <a:r>
              <a:rPr lang="uk-UA" b="1" i="1"/>
              <a:t> </a:t>
            </a:r>
            <a:r>
              <a:rPr lang="de-DE" altLang="de-DE" i="1" kern="0" err="1"/>
              <a:t>на</a:t>
            </a:r>
            <a:r>
              <a:rPr lang="de-DE" altLang="de-DE" i="1" kern="0"/>
              <a:t> </a:t>
            </a:r>
          </a:p>
          <a:p>
            <a:pPr lvl="1">
              <a:lnSpc>
                <a:spcPct val="80000"/>
              </a:lnSpc>
              <a:buFont typeface="Arial Unicode MS" pitchFamily="34" charset="-128"/>
              <a:buNone/>
              <a:defRPr/>
            </a:pPr>
            <a:r>
              <a:rPr lang="de-DE" altLang="de-DE" i="1" kern="0"/>
              <a:t>→ </a:t>
            </a:r>
            <a:r>
              <a:rPr lang="de-DE" altLang="de-DE" b="1" i="1" kern="0"/>
              <a:t>збереження та створення потенціалу успіху </a:t>
            </a:r>
            <a:r>
              <a:rPr lang="de-DE" altLang="de-DE" i="1" kern="0"/>
              <a:t>для лісогосподарської діяльності з огляду на </a:t>
            </a:r>
            <a:r>
              <a:rPr lang="de-DE" altLang="de-DE" b="1" i="1" kern="0"/>
              <a:t>послідовну, безперервну та довгострокову систему цілей</a:t>
            </a:r>
            <a:r>
              <a:rPr lang="de-DE" altLang="de-DE" i="1" kern="0"/>
              <a:t> </a:t>
            </a:r>
          </a:p>
          <a:p>
            <a:pPr lvl="1">
              <a:lnSpc>
                <a:spcPct val="80000"/>
              </a:lnSpc>
              <a:buFont typeface="Arial Unicode MS" pitchFamily="34" charset="-128"/>
              <a:buNone/>
              <a:defRPr/>
            </a:pPr>
            <a:r>
              <a:rPr lang="de-DE" altLang="de-DE" i="1" kern="0"/>
              <a:t>→ у поєднанні з </a:t>
            </a:r>
            <a:r>
              <a:rPr lang="de-DE" altLang="de-DE" b="1" i="1" kern="0"/>
              <a:t>довгостроковим</a:t>
            </a:r>
            <a:r>
              <a:rPr lang="de-DE" altLang="de-DE" i="1" kern="0"/>
              <a:t> забезпеченням </a:t>
            </a:r>
            <a:r>
              <a:rPr lang="de-DE" altLang="de-DE" b="1" i="1" kern="0"/>
              <a:t>успіху в майбутньому</a:t>
            </a:r>
            <a:r>
              <a:rPr lang="de-DE" altLang="de-DE" i="1" kern="0"/>
              <a:t>, </a:t>
            </a:r>
          </a:p>
          <a:p>
            <a:pPr lvl="1">
              <a:lnSpc>
                <a:spcPct val="80000"/>
              </a:lnSpc>
              <a:buFont typeface="Arial Unicode MS" pitchFamily="34" charset="-128"/>
              <a:buNone/>
              <a:defRPr/>
            </a:pPr>
            <a:r>
              <a:rPr lang="de-DE" altLang="de-DE" i="1" kern="0"/>
              <a:t>→ на тлі </a:t>
            </a:r>
            <a:r>
              <a:rPr lang="de-DE" altLang="de-DE" b="1" i="1" kern="0"/>
              <a:t>довгострокових</a:t>
            </a:r>
            <a:r>
              <a:rPr lang="de-DE" altLang="de-DE" i="1" kern="0"/>
              <a:t>, </a:t>
            </a:r>
            <a:r>
              <a:rPr lang="de-DE" altLang="de-DE" b="1" i="1" kern="0"/>
              <a:t>малодиференційованих</a:t>
            </a:r>
            <a:r>
              <a:rPr lang="de-DE" altLang="de-DE" i="1" kern="0"/>
              <a:t>, </a:t>
            </a:r>
            <a:r>
              <a:rPr lang="de-DE" altLang="de-DE" b="1" i="1" kern="0"/>
              <a:t>погано структурованих, </a:t>
            </a:r>
            <a:r>
              <a:rPr lang="de-DE" altLang="de-DE" i="1" kern="0"/>
              <a:t>але </a:t>
            </a:r>
            <a:r>
              <a:rPr lang="de-DE" altLang="de-DE" b="1" i="1" kern="0"/>
              <a:t>надзвичайно складних проблемних сфер</a:t>
            </a:r>
            <a:r>
              <a:rPr lang="de-DE" altLang="de-DE" i="1" kern="0"/>
              <a:t>.</a:t>
            </a:r>
            <a:endParaRPr lang="de-DE" altLang="de-DE" b="1" kern="0"/>
          </a:p>
          <a:p>
            <a:pPr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 Unicode MS" pitchFamily="34" charset="-128"/>
              <a:buNone/>
              <a:defRPr/>
            </a:pPr>
            <a:endParaRPr lang="de-DE" altLang="de-DE" sz="1400" b="1" kern="0"/>
          </a:p>
          <a:p>
            <a:pPr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 Unicode MS" pitchFamily="34" charset="-128"/>
              <a:buNone/>
              <a:defRPr/>
            </a:pPr>
            <a:r>
              <a:rPr lang="de-DE" altLang="de-DE" sz="1400" kern="0"/>
              <a:t>Оперативне детальне лісогосподарське планування </a:t>
            </a:r>
          </a:p>
          <a:p>
            <a:pPr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 Unicode MS" pitchFamily="34" charset="-128"/>
              <a:buNone/>
              <a:defRPr/>
            </a:pPr>
            <a:r>
              <a:rPr lang="de-DE" altLang="de-DE" sz="1400" b="1" i="1" kern="0"/>
              <a:t>	    → коротко- та середньострокове </a:t>
            </a:r>
            <a:r>
              <a:rPr lang="de-DE" altLang="de-DE" sz="1200" i="1" kern="0" err="1"/>
              <a:t>вирішення</a:t>
            </a:r>
            <a:r>
              <a:rPr lang="de-DE" altLang="de-DE" sz="1200" i="1" kern="0"/>
              <a:t> </a:t>
            </a:r>
            <a:r>
              <a:rPr lang="de-DE" altLang="de-DE" sz="1200" kern="0" err="1"/>
              <a:t>конкр</a:t>
            </a:r>
            <a:r>
              <a:rPr lang="uk-UA" altLang="de-DE" sz="1200" kern="0" err="1"/>
              <a:t>етних</a:t>
            </a:r>
            <a:r>
              <a:rPr lang="uk-UA" altLang="de-DE" sz="1200" kern="0"/>
              <a:t> </a:t>
            </a:r>
            <a:r>
              <a:rPr lang="de-DE" altLang="de-DE" sz="1200" i="1" kern="0"/>
              <a:t>проблем </a:t>
            </a:r>
          </a:p>
          <a:p>
            <a:pPr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 Unicode MS" pitchFamily="34" charset="-128"/>
              <a:buNone/>
              <a:defRPr/>
            </a:pPr>
            <a:r>
              <a:rPr lang="de-DE" altLang="de-DE" sz="1200" i="1" kern="0"/>
              <a:t>             → з </a:t>
            </a:r>
            <a:r>
              <a:rPr lang="de-DE" altLang="de-DE" sz="1400" b="1" i="1" kern="0"/>
              <a:t>низьким рівнем складності </a:t>
            </a:r>
            <a:r>
              <a:rPr lang="de-DE" altLang="de-DE" sz="1200" i="1" kern="0"/>
              <a:t>та </a:t>
            </a:r>
          </a:p>
          <a:p>
            <a:pPr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 Unicode MS" pitchFamily="34" charset="-128"/>
              <a:buNone/>
              <a:defRPr/>
            </a:pPr>
            <a:r>
              <a:rPr lang="de-DE" altLang="de-DE" sz="1200" b="1" i="1" kern="0"/>
              <a:t>             → </a:t>
            </a:r>
            <a:r>
              <a:rPr lang="de-DE" altLang="de-DE" sz="1400" b="1" i="1" kern="0"/>
              <a:t>повторюваної структури проблем</a:t>
            </a:r>
            <a:r>
              <a:rPr lang="de-DE" altLang="de-DE" sz="1200" i="1" kern="0"/>
              <a:t>.</a:t>
            </a:r>
          </a:p>
          <a:p>
            <a:pPr>
              <a:lnSpc>
                <a:spcPct val="80000"/>
              </a:lnSpc>
              <a:buFont typeface="Arial Unicode MS" pitchFamily="34" charset="-128"/>
              <a:buNone/>
              <a:defRPr/>
            </a:pPr>
            <a:endParaRPr lang="de-DE" altLang="de-DE" sz="1000" b="1" kern="0"/>
          </a:p>
          <a:p>
            <a:pPr>
              <a:lnSpc>
                <a:spcPct val="80000"/>
              </a:lnSpc>
              <a:buFont typeface="Arial Unicode MS" pitchFamily="34" charset="-128"/>
              <a:buNone/>
              <a:defRPr/>
            </a:pPr>
            <a:r>
              <a:rPr lang="de-DE" altLang="de-DE" sz="900" i="1" kern="0"/>
              <a:t> </a:t>
            </a:r>
          </a:p>
          <a:p>
            <a:pPr>
              <a:lnSpc>
                <a:spcPct val="80000"/>
              </a:lnSpc>
              <a:buFont typeface="Arial Unicode MS" pitchFamily="34" charset="-128"/>
              <a:buNone/>
              <a:defRPr/>
            </a:pPr>
            <a:endParaRPr lang="de-DE" altLang="de-DE" sz="900" i="1" kern="0"/>
          </a:p>
          <a:p>
            <a:pPr>
              <a:lnSpc>
                <a:spcPct val="80000"/>
              </a:lnSpc>
              <a:buFont typeface="Arial Unicode MS" pitchFamily="34" charset="-128"/>
              <a:buNone/>
              <a:defRPr/>
            </a:pPr>
            <a:endParaRPr lang="de-DE" altLang="de-DE" sz="900" i="1" kern="0"/>
          </a:p>
          <a:p>
            <a:pPr>
              <a:lnSpc>
                <a:spcPct val="80000"/>
              </a:lnSpc>
              <a:buFont typeface="Arial Unicode MS" pitchFamily="34" charset="-128"/>
              <a:buNone/>
              <a:defRPr/>
            </a:pPr>
            <a:endParaRPr lang="de-DE" altLang="de-DE" sz="900" i="1" kern="0"/>
          </a:p>
        </p:txBody>
      </p:sp>
      <p:sp>
        <p:nvSpPr>
          <p:cNvPr id="7172" name="Textfeld 1">
            <a:extLst>
              <a:ext uri="{FF2B5EF4-FFF2-40B4-BE49-F238E27FC236}">
                <a16:creationId xmlns:a16="http://schemas.microsoft.com/office/drawing/2014/main" id="{E27F3417-88F4-E9FC-AB75-F9F1F2FF39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194" y="612058"/>
            <a:ext cx="8075612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2000"/>
              <a:t>Лісогосподарська стратегія*</a:t>
            </a:r>
          </a:p>
          <a:p>
            <a:r>
              <a:rPr lang="de-DE" altLang="de-DE" sz="1800" i="1"/>
              <a:t>Основне завдання галузевої політики та керівництва державного підприємства</a:t>
            </a:r>
          </a:p>
        </p:txBody>
      </p:sp>
      <p:sp>
        <p:nvSpPr>
          <p:cNvPr id="7173" name="Geschweifte Klammer rechts 1">
            <a:extLst>
              <a:ext uri="{FF2B5EF4-FFF2-40B4-BE49-F238E27FC236}">
                <a16:creationId xmlns:a16="http://schemas.microsoft.com/office/drawing/2014/main" id="{0EDEEE80-B4A5-AFE3-1C1B-C3C23ABFA00A}"/>
              </a:ext>
            </a:extLst>
          </p:cNvPr>
          <p:cNvSpPr>
            <a:spLocks/>
          </p:cNvSpPr>
          <p:nvPr/>
        </p:nvSpPr>
        <p:spPr bwMode="auto">
          <a:xfrm>
            <a:off x="7605713" y="2492375"/>
            <a:ext cx="287337" cy="2808288"/>
          </a:xfrm>
          <a:prstGeom prst="rightBrace">
            <a:avLst>
              <a:gd name="adj1" fmla="val 8371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de-DE" altLang="de-DE"/>
          </a:p>
        </p:txBody>
      </p:sp>
      <p:sp>
        <p:nvSpPr>
          <p:cNvPr id="7174" name="Textfeld 2">
            <a:extLst>
              <a:ext uri="{FF2B5EF4-FFF2-40B4-BE49-F238E27FC236}">
                <a16:creationId xmlns:a16="http://schemas.microsoft.com/office/drawing/2014/main" id="{88470CB7-67D4-0731-85B3-743C752738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71619" y="3417794"/>
            <a:ext cx="8636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err="1"/>
              <a:t>Ме</a:t>
            </a:r>
            <a:r>
              <a:rPr lang="uk-UA" altLang="de-DE"/>
              <a:t>-</a:t>
            </a:r>
            <a:r>
              <a:rPr lang="de-DE" altLang="de-DE" err="1"/>
              <a:t>та</a:t>
            </a:r>
            <a:endParaRPr lang="de-DE" altLang="de-DE"/>
          </a:p>
        </p:txBody>
      </p:sp>
      <p:sp>
        <p:nvSpPr>
          <p:cNvPr id="7175" name="Geschweifte Klammer rechts 3">
            <a:extLst>
              <a:ext uri="{FF2B5EF4-FFF2-40B4-BE49-F238E27FC236}">
                <a16:creationId xmlns:a16="http://schemas.microsoft.com/office/drawing/2014/main" id="{1780BB92-F520-3D40-0036-72A7273D64FC}"/>
              </a:ext>
            </a:extLst>
          </p:cNvPr>
          <p:cNvSpPr>
            <a:spLocks/>
          </p:cNvSpPr>
          <p:nvPr/>
        </p:nvSpPr>
        <p:spPr bwMode="auto">
          <a:xfrm>
            <a:off x="7605713" y="5445125"/>
            <a:ext cx="287337" cy="1296988"/>
          </a:xfrm>
          <a:prstGeom prst="rightBrace">
            <a:avLst>
              <a:gd name="adj1" fmla="val 8359"/>
              <a:gd name="adj2" fmla="val 50000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de-DE" altLang="de-DE"/>
          </a:p>
        </p:txBody>
      </p:sp>
      <p:sp>
        <p:nvSpPr>
          <p:cNvPr id="7176" name="Textfeld 4">
            <a:extLst>
              <a:ext uri="{FF2B5EF4-FFF2-40B4-BE49-F238E27FC236}">
                <a16:creationId xmlns:a16="http://schemas.microsoft.com/office/drawing/2014/main" id="{E41DB8DD-41EA-C6C0-0B63-77E183B658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5919" y="5528771"/>
            <a:ext cx="98901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err="1"/>
              <a:t>Фак</a:t>
            </a:r>
            <a:r>
              <a:rPr lang="uk-UA" altLang="de-DE"/>
              <a:t>-</a:t>
            </a:r>
            <a:r>
              <a:rPr lang="de-DE" altLang="de-DE" err="1"/>
              <a:t>тич</a:t>
            </a:r>
            <a:r>
              <a:rPr lang="uk-UA" altLang="de-DE"/>
              <a:t>-</a:t>
            </a:r>
            <a:r>
              <a:rPr lang="de-DE" altLang="de-DE"/>
              <a:t>н</a:t>
            </a:r>
            <a:r>
              <a:rPr lang="uk-UA" altLang="de-DE"/>
              <a:t>о</a:t>
            </a:r>
            <a:endParaRPr lang="de-DE" altLang="de-DE"/>
          </a:p>
        </p:txBody>
      </p:sp>
      <p:sp>
        <p:nvSpPr>
          <p:cNvPr id="7177" name="Textfeld 7">
            <a:extLst>
              <a:ext uri="{FF2B5EF4-FFF2-40B4-BE49-F238E27FC236}">
                <a16:creationId xmlns:a16="http://schemas.microsoft.com/office/drawing/2014/main" id="{449A5C33-07D6-D2A8-CB65-CF892B40CE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3050" y="4238625"/>
            <a:ext cx="989013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9600"/>
              <a:t>?</a:t>
            </a:r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BC87F0F8-188B-A2FC-7B3B-ADD7AC42A3F6}"/>
              </a:ext>
            </a:extLst>
          </p:cNvPr>
          <p:cNvSpPr/>
          <p:nvPr/>
        </p:nvSpPr>
        <p:spPr>
          <a:xfrm>
            <a:off x="0" y="5"/>
            <a:ext cx="402204" cy="68573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B6ACFAE-8978-B02D-6525-E89150B1F8EC}"/>
              </a:ext>
            </a:extLst>
          </p:cNvPr>
          <p:cNvSpPr txBox="1"/>
          <p:nvPr/>
        </p:nvSpPr>
        <p:spPr>
          <a:xfrm rot="16200000">
            <a:off x="-2528371" y="3137972"/>
            <a:ext cx="5426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Принципи, стратегія та система стратегічних цілей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el 1">
            <a:extLst>
              <a:ext uri="{FF2B5EF4-FFF2-40B4-BE49-F238E27FC236}">
                <a16:creationId xmlns:a16="http://schemas.microsoft.com/office/drawing/2014/main" id="{B9BF2898-AEA8-8050-D01A-63F73564D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270724"/>
            <a:ext cx="6654800" cy="903288"/>
          </a:xfrm>
        </p:spPr>
        <p:txBody>
          <a:bodyPr/>
          <a:lstStyle/>
          <a:p>
            <a:r>
              <a:rPr lang="de-DE" altLang="de-DE" sz="2400"/>
              <a:t>Стратегічний потенціал успіху </a:t>
            </a:r>
            <a:br>
              <a:rPr lang="de-DE" altLang="de-DE" sz="2400"/>
            </a:br>
            <a:r>
              <a:rPr lang="de-DE" altLang="de-DE" sz="2400"/>
              <a:t>для державного лісогосподарського підприємства*</a:t>
            </a:r>
          </a:p>
        </p:txBody>
      </p:sp>
      <p:sp>
        <p:nvSpPr>
          <p:cNvPr id="9219" name="Foliennummernplatzhalter 4">
            <a:extLst>
              <a:ext uri="{FF2B5EF4-FFF2-40B4-BE49-F238E27FC236}">
                <a16:creationId xmlns:a16="http://schemas.microsoft.com/office/drawing/2014/main" id="{BA3F263F-A93F-0925-58D8-9D0B86BFEDC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0" y="6229350"/>
            <a:ext cx="611188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2848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fld id="{15A9BD25-9B03-4604-9A1A-24AD5926B3CB}" type="slidenum">
              <a:rPr lang="de-DE" altLang="sk-SK" smtClean="0"/>
              <a:t>4</a:t>
            </a:fld>
            <a:endParaRPr lang="de-DE" altLang="sk-SK" sz="1200">
              <a:solidFill>
                <a:srgbClr val="828480"/>
              </a:solidFill>
            </a:endParaRPr>
          </a:p>
        </p:txBody>
      </p:sp>
      <p:sp>
        <p:nvSpPr>
          <p:cNvPr id="9220" name="Textfeld 6">
            <a:extLst>
              <a:ext uri="{FF2B5EF4-FFF2-40B4-BE49-F238E27FC236}">
                <a16:creationId xmlns:a16="http://schemas.microsoft.com/office/drawing/2014/main" id="{4586A51E-2E9F-4076-3521-CF6DB462DB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9" y="1332761"/>
            <a:ext cx="7489824" cy="1323439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de-DE" altLang="de-DE" sz="2000" b="1"/>
              <a:t>Стабільність </a:t>
            </a:r>
            <a:r>
              <a:rPr lang="de-DE" altLang="de-DE" sz="2000"/>
              <a:t>та відновлення екосистемних послуг, що мають важливе значення для ландшафтної екології → Збереження </a:t>
            </a:r>
            <a:r>
              <a:rPr lang="de-DE" altLang="de-DE" sz="2000" b="1"/>
              <a:t>функціональності культурного ландшафту в умовах </a:t>
            </a:r>
            <a:r>
              <a:rPr lang="de-DE" altLang="de-DE" sz="2000" b="1" err="1"/>
              <a:t>зміни</a:t>
            </a:r>
            <a:r>
              <a:rPr lang="de-DE" altLang="de-DE" sz="2000" b="1"/>
              <a:t> </a:t>
            </a:r>
            <a:r>
              <a:rPr lang="de-DE" altLang="de-DE" sz="2000" b="1" err="1"/>
              <a:t>клімату</a:t>
            </a:r>
            <a:endParaRPr lang="de-DE" altLang="de-DE" sz="2000" b="1"/>
          </a:p>
        </p:txBody>
      </p:sp>
      <p:sp>
        <p:nvSpPr>
          <p:cNvPr id="9221" name="Textfeld 7">
            <a:extLst>
              <a:ext uri="{FF2B5EF4-FFF2-40B4-BE49-F238E27FC236}">
                <a16:creationId xmlns:a16="http://schemas.microsoft.com/office/drawing/2014/main" id="{677C45E7-DC12-A359-6909-3895366CE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6" y="2837812"/>
            <a:ext cx="7489825" cy="132397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de-DE" altLang="de-DE" sz="2000" b="1" err="1"/>
              <a:t>Екологічно</a:t>
            </a:r>
            <a:r>
              <a:rPr lang="de-DE" altLang="de-DE" sz="2000"/>
              <a:t>, </a:t>
            </a:r>
            <a:r>
              <a:rPr lang="de-DE" altLang="de-DE" sz="2000" b="1" err="1"/>
              <a:t>соціально</a:t>
            </a:r>
            <a:r>
              <a:rPr lang="de-DE" altLang="de-DE" sz="2000" b="1"/>
              <a:t> </a:t>
            </a:r>
            <a:r>
              <a:rPr lang="de-DE" altLang="de-DE" sz="2000" err="1"/>
              <a:t>та</a:t>
            </a:r>
            <a:r>
              <a:rPr lang="de-DE" altLang="de-DE" sz="2000"/>
              <a:t> </a:t>
            </a:r>
            <a:r>
              <a:rPr lang="de-DE" altLang="de-DE" sz="2000" b="1" err="1"/>
              <a:t>економічно</a:t>
            </a:r>
            <a:r>
              <a:rPr lang="de-DE" altLang="de-DE" sz="2000" b="1"/>
              <a:t> </a:t>
            </a:r>
            <a:r>
              <a:rPr lang="de-DE" altLang="de-DE" sz="2000" b="1" err="1"/>
              <a:t>стале</a:t>
            </a:r>
            <a:r>
              <a:rPr lang="de-DE" altLang="de-DE" sz="2000" b="1"/>
              <a:t> </a:t>
            </a:r>
            <a:r>
              <a:rPr lang="de-DE" altLang="de-DE" sz="2000"/>
              <a:t>й </a:t>
            </a:r>
            <a:r>
              <a:rPr lang="de-DE" altLang="de-DE" sz="2000" b="1" err="1"/>
              <a:t>безперервне</a:t>
            </a:r>
            <a:r>
              <a:rPr lang="de-DE" altLang="de-DE" sz="2000" b="1"/>
              <a:t> </a:t>
            </a:r>
            <a:r>
              <a:rPr lang="de-DE" altLang="de-DE" sz="2000" b="1" err="1"/>
              <a:t>постачання</a:t>
            </a:r>
            <a:r>
              <a:rPr lang="de-DE" altLang="de-DE" sz="2000" b="1"/>
              <a:t> </a:t>
            </a:r>
            <a:r>
              <a:rPr lang="de-DE" altLang="de-DE" sz="2000" b="1" err="1"/>
              <a:t>деревини</a:t>
            </a:r>
            <a:r>
              <a:rPr lang="de-DE" altLang="de-DE" sz="2000" b="1"/>
              <a:t> </a:t>
            </a:r>
            <a:r>
              <a:rPr lang="de-DE" altLang="de-DE" sz="2000"/>
              <a:t>в </a:t>
            </a:r>
            <a:r>
              <a:rPr lang="de-DE" altLang="de-DE" sz="2000" err="1"/>
              <a:t>умовах</a:t>
            </a:r>
            <a:r>
              <a:rPr lang="de-DE" altLang="de-DE" sz="2000"/>
              <a:t> </a:t>
            </a:r>
            <a:r>
              <a:rPr lang="de-DE" altLang="de-DE" sz="2000" err="1"/>
              <a:t>мінливих</a:t>
            </a:r>
            <a:r>
              <a:rPr lang="de-DE" altLang="de-DE" sz="2000"/>
              <a:t> </a:t>
            </a:r>
            <a:r>
              <a:rPr lang="de-DE" altLang="de-DE" sz="2000" err="1"/>
              <a:t>місцевих</a:t>
            </a:r>
            <a:r>
              <a:rPr lang="de-DE" altLang="de-DE" sz="2000"/>
              <a:t> </a:t>
            </a:r>
            <a:r>
              <a:rPr lang="de-DE" altLang="de-DE" sz="2000" err="1"/>
              <a:t>умов</a:t>
            </a:r>
            <a:r>
              <a:rPr lang="de-DE" altLang="de-DE" sz="2000"/>
              <a:t> → </a:t>
            </a:r>
            <a:r>
              <a:rPr lang="de-DE" altLang="de-DE" sz="2000" b="1" err="1"/>
              <a:t>Розвиток</a:t>
            </a:r>
            <a:r>
              <a:rPr lang="de-DE" altLang="de-DE" sz="2000" b="1"/>
              <a:t> (</a:t>
            </a:r>
            <a:r>
              <a:rPr lang="de-DE" altLang="de-DE" sz="2000" b="1" err="1"/>
              <a:t>регіональної</a:t>
            </a:r>
            <a:r>
              <a:rPr lang="de-DE" altLang="de-DE" sz="2000" b="1"/>
              <a:t>) </a:t>
            </a:r>
            <a:r>
              <a:rPr lang="de-DE" altLang="de-DE" sz="2000" b="1" err="1"/>
              <a:t>біоекономіки</a:t>
            </a:r>
            <a:endParaRPr lang="de-DE" altLang="de-DE" sz="2000" b="1"/>
          </a:p>
        </p:txBody>
      </p:sp>
      <p:sp>
        <p:nvSpPr>
          <p:cNvPr id="9222" name="Textfeld 8">
            <a:extLst>
              <a:ext uri="{FF2B5EF4-FFF2-40B4-BE49-F238E27FC236}">
                <a16:creationId xmlns:a16="http://schemas.microsoft.com/office/drawing/2014/main" id="{D512E525-5027-EB07-5A3E-0D52769C12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7" y="4343400"/>
            <a:ext cx="7489825" cy="10160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de-DE" altLang="de-DE" sz="2000" b="1" err="1"/>
              <a:t>Системна</a:t>
            </a:r>
            <a:r>
              <a:rPr lang="de-DE" altLang="de-DE" sz="2000" b="1"/>
              <a:t> </a:t>
            </a:r>
            <a:r>
              <a:rPr lang="de-DE" altLang="de-DE" sz="2000" b="1" err="1"/>
              <a:t>безперервність</a:t>
            </a:r>
            <a:r>
              <a:rPr lang="de-DE" altLang="de-DE" sz="2000" b="1"/>
              <a:t> </a:t>
            </a:r>
            <a:r>
              <a:rPr lang="de-DE" altLang="de-DE" sz="2000"/>
              <a:t>у </a:t>
            </a:r>
            <a:r>
              <a:rPr lang="de-DE" altLang="de-DE" sz="2000" err="1"/>
              <a:t>поєднанні</a:t>
            </a:r>
            <a:r>
              <a:rPr lang="de-DE" altLang="de-DE" sz="2000"/>
              <a:t> </a:t>
            </a:r>
            <a:r>
              <a:rPr lang="de-DE" altLang="de-DE" sz="2000" err="1"/>
              <a:t>зі</a:t>
            </a:r>
            <a:r>
              <a:rPr lang="de-DE" altLang="de-DE" sz="2000"/>
              <a:t> </a:t>
            </a:r>
            <a:r>
              <a:rPr lang="de-DE" altLang="de-DE" sz="2000" b="1" err="1"/>
              <a:t>структурою</a:t>
            </a:r>
            <a:r>
              <a:rPr lang="de-DE" altLang="de-DE" sz="2000" b="1"/>
              <a:t> </a:t>
            </a:r>
            <a:r>
              <a:rPr lang="de-DE" altLang="de-DE" sz="2000" b="1" err="1"/>
              <a:t>виробництва</a:t>
            </a:r>
            <a:r>
              <a:rPr lang="de-DE" altLang="de-DE" sz="2000" b="1"/>
              <a:t>, </a:t>
            </a:r>
            <a:r>
              <a:rPr lang="de-DE" altLang="de-DE" sz="2000" err="1"/>
              <a:t>орієнтованою</a:t>
            </a:r>
            <a:r>
              <a:rPr lang="de-DE" altLang="de-DE" sz="2000"/>
              <a:t> </a:t>
            </a:r>
            <a:r>
              <a:rPr lang="de-DE" altLang="de-DE" sz="2000" err="1"/>
              <a:t>на</a:t>
            </a:r>
            <a:r>
              <a:rPr lang="de-DE" altLang="de-DE" sz="2000"/>
              <a:t> </a:t>
            </a:r>
            <a:r>
              <a:rPr lang="de-DE" altLang="de-DE" sz="2000" b="1" err="1"/>
              <a:t>довгострокове</a:t>
            </a:r>
            <a:r>
              <a:rPr lang="de-DE" altLang="de-DE" sz="2000" b="1"/>
              <a:t> </a:t>
            </a:r>
            <a:r>
              <a:rPr lang="de-DE" altLang="de-DE" sz="2000" b="1" err="1"/>
              <a:t>використання</a:t>
            </a:r>
            <a:r>
              <a:rPr lang="de-DE" altLang="de-DE" sz="2000" b="1"/>
              <a:t> </a:t>
            </a:r>
            <a:r>
              <a:rPr lang="de-DE" altLang="de-DE" sz="2000" b="1" err="1"/>
              <a:t>деревини</a:t>
            </a:r>
            <a:r>
              <a:rPr lang="de-DE" altLang="de-DE" sz="2000" b="1"/>
              <a:t> </a:t>
            </a:r>
            <a:r>
              <a:rPr lang="de-DE" altLang="de-DE" sz="2000"/>
              <a:t>→ </a:t>
            </a:r>
            <a:r>
              <a:rPr lang="de-DE" altLang="de-DE" sz="2000" b="1" err="1"/>
              <a:t>внесок</a:t>
            </a:r>
            <a:r>
              <a:rPr lang="de-DE" altLang="de-DE" sz="2000" b="1"/>
              <a:t> у </a:t>
            </a:r>
            <a:r>
              <a:rPr lang="de-DE" altLang="de-DE" sz="2000" b="1" err="1"/>
              <a:t>захист</a:t>
            </a:r>
            <a:r>
              <a:rPr lang="de-DE" altLang="de-DE" sz="2000" b="1"/>
              <a:t> </a:t>
            </a:r>
            <a:r>
              <a:rPr lang="de-DE" altLang="de-DE" sz="2000" b="1" err="1"/>
              <a:t>клімату</a:t>
            </a:r>
            <a:endParaRPr lang="de-DE" altLang="de-DE" sz="2000" b="1"/>
          </a:p>
        </p:txBody>
      </p:sp>
      <p:sp>
        <p:nvSpPr>
          <p:cNvPr id="9223" name="Textfeld 9">
            <a:extLst>
              <a:ext uri="{FF2B5EF4-FFF2-40B4-BE49-F238E27FC236}">
                <a16:creationId xmlns:a16="http://schemas.microsoft.com/office/drawing/2014/main" id="{4F3D4C11-066C-1456-0ECE-3A81723245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7" y="5570369"/>
            <a:ext cx="7489825" cy="10160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de-DE" altLang="de-DE" sz="2000" err="1"/>
              <a:t>Відновлення</a:t>
            </a:r>
            <a:r>
              <a:rPr lang="de-DE" altLang="de-DE" sz="2000"/>
              <a:t> </a:t>
            </a:r>
            <a:r>
              <a:rPr lang="de-DE" altLang="de-DE" sz="2000" b="1" err="1"/>
              <a:t>функціонального</a:t>
            </a:r>
            <a:r>
              <a:rPr lang="de-DE" altLang="de-DE" sz="2000" b="1"/>
              <a:t> </a:t>
            </a:r>
            <a:r>
              <a:rPr lang="de-DE" altLang="de-DE" sz="2000" b="1" err="1"/>
              <a:t>біорізноманіття</a:t>
            </a:r>
            <a:r>
              <a:rPr lang="de-DE" altLang="de-DE" sz="2000" b="1"/>
              <a:t> → </a:t>
            </a:r>
            <a:r>
              <a:rPr lang="de-DE" altLang="de-DE" sz="2000" b="1" err="1"/>
              <a:t>Шлях</a:t>
            </a:r>
            <a:r>
              <a:rPr lang="de-DE" altLang="de-DE" sz="2000" b="1"/>
              <a:t> і </a:t>
            </a:r>
            <a:r>
              <a:rPr lang="de-DE" altLang="de-DE" sz="2000" b="1" err="1"/>
              <a:t>мета</a:t>
            </a:r>
            <a:r>
              <a:rPr lang="de-DE" altLang="de-DE" sz="2000" b="1"/>
              <a:t> </a:t>
            </a:r>
            <a:r>
              <a:rPr lang="de-DE" altLang="de-DE" sz="2000" err="1"/>
              <a:t>екологічно</a:t>
            </a:r>
            <a:r>
              <a:rPr lang="de-DE" altLang="de-DE" sz="2000"/>
              <a:t>, </a:t>
            </a:r>
            <a:r>
              <a:rPr lang="de-DE" altLang="de-DE" sz="2000" err="1"/>
              <a:t>економічно</a:t>
            </a:r>
            <a:r>
              <a:rPr lang="de-DE" altLang="de-DE" sz="2000"/>
              <a:t> </a:t>
            </a:r>
            <a:r>
              <a:rPr lang="de-DE" altLang="de-DE" sz="2000" err="1"/>
              <a:t>та</a:t>
            </a:r>
            <a:r>
              <a:rPr lang="de-DE" altLang="de-DE" sz="2000"/>
              <a:t> </a:t>
            </a:r>
            <a:r>
              <a:rPr lang="de-DE" altLang="de-DE" sz="2000" err="1"/>
              <a:t>соціально</a:t>
            </a:r>
            <a:r>
              <a:rPr lang="de-DE" altLang="de-DE" sz="2000"/>
              <a:t> </a:t>
            </a:r>
            <a:r>
              <a:rPr lang="de-DE" altLang="de-DE" sz="2000" b="1" err="1"/>
              <a:t>сталого</a:t>
            </a:r>
            <a:r>
              <a:rPr lang="de-DE" altLang="de-DE" sz="2000"/>
              <a:t> </a:t>
            </a:r>
            <a:r>
              <a:rPr lang="de-DE" altLang="de-DE" sz="2000" b="1" err="1"/>
              <a:t>лісового</a:t>
            </a:r>
            <a:r>
              <a:rPr lang="de-DE" altLang="de-DE" sz="2000" b="1"/>
              <a:t> </a:t>
            </a:r>
            <a:r>
              <a:rPr lang="de-DE" altLang="de-DE" sz="2000" b="1" err="1"/>
              <a:t>господарства</a:t>
            </a:r>
            <a:r>
              <a:rPr lang="de-DE" altLang="de-DE" sz="2000"/>
              <a:t> </a:t>
            </a:r>
            <a:endParaRPr lang="de-DE" altLang="de-DE" sz="2000" b="1"/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ECB94D53-9711-F1A4-D4E6-F6D1C31E8DBB}"/>
              </a:ext>
            </a:extLst>
          </p:cNvPr>
          <p:cNvSpPr/>
          <p:nvPr/>
        </p:nvSpPr>
        <p:spPr>
          <a:xfrm>
            <a:off x="0" y="5"/>
            <a:ext cx="402204" cy="68573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A861BBC8-3093-3145-5F7B-AD3E987A06B0}"/>
              </a:ext>
            </a:extLst>
          </p:cNvPr>
          <p:cNvSpPr txBox="1"/>
          <p:nvPr/>
        </p:nvSpPr>
        <p:spPr>
          <a:xfrm rot="16200000">
            <a:off x="-2740536" y="3387435"/>
            <a:ext cx="5883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Стратегія та система стратегічних цілей, лісогосподарські принципи</a:t>
            </a:r>
          </a:p>
        </p:txBody>
      </p:sp>
    </p:spTree>
    <p:extLst>
      <p:ext uri="{BB962C8B-B14F-4D97-AF65-F5344CB8AC3E}">
        <p14:creationId xmlns:p14="http://schemas.microsoft.com/office/powerpoint/2010/main" val="2977336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62383" y="0"/>
            <a:ext cx="377953" cy="553707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13080" y="6220411"/>
            <a:ext cx="172734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1200">
                <a:solidFill>
                  <a:srgbClr val="81837F"/>
                </a:solidFill>
                <a:latin typeface="Arial"/>
                <a:cs typeface="Arial"/>
              </a:rPr>
              <a:t>5</a:t>
            </a:r>
            <a:endParaRPr sz="1200">
              <a:latin typeface="Arial"/>
              <a:cs typeface="Arial"/>
            </a:endParaRPr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443D1E25-C367-533C-EF4F-5EAABF8D54BD}"/>
              </a:ext>
            </a:extLst>
          </p:cNvPr>
          <p:cNvSpPr/>
          <p:nvPr/>
        </p:nvSpPr>
        <p:spPr>
          <a:xfrm>
            <a:off x="0" y="5"/>
            <a:ext cx="402204" cy="68573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B36DCC9E-316E-466D-3678-2412DCF4335A}"/>
              </a:ext>
            </a:extLst>
          </p:cNvPr>
          <p:cNvSpPr txBox="1"/>
          <p:nvPr/>
        </p:nvSpPr>
        <p:spPr>
          <a:xfrm rot="16200000">
            <a:off x="-3130034" y="3130033"/>
            <a:ext cx="6629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Стратегія, система стратегічних цілей, принципи лісорозведення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C33BCFB4-E2CA-EC94-DA22-98C4117E0791}"/>
              </a:ext>
            </a:extLst>
          </p:cNvPr>
          <p:cNvSpPr txBox="1"/>
          <p:nvPr/>
        </p:nvSpPr>
        <p:spPr>
          <a:xfrm>
            <a:off x="513080" y="304410"/>
            <a:ext cx="5867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err="1"/>
              <a:t>Перехід</a:t>
            </a:r>
            <a:r>
              <a:rPr lang="de-DE" sz="2400" b="1"/>
              <a:t> </a:t>
            </a:r>
            <a:r>
              <a:rPr lang="de-DE" sz="2400" b="1" err="1"/>
              <a:t>системи</a:t>
            </a:r>
            <a:r>
              <a:rPr lang="de-DE" sz="2400" b="1"/>
              <a:t> …</a:t>
            </a:r>
            <a:endParaRPr lang="de-DE" sz="2400"/>
          </a:p>
        </p:txBody>
      </p:sp>
      <p:pic>
        <p:nvPicPr>
          <p:cNvPr id="5" name="Picture 3" descr="\\FORST-FS-2002\Abt-4\Abteilung\Alle\Bilder_Vortrag\GFI_homogen_geschält.JPG">
            <a:extLst>
              <a:ext uri="{FF2B5EF4-FFF2-40B4-BE49-F238E27FC236}">
                <a16:creationId xmlns:a16="http://schemas.microsoft.com/office/drawing/2014/main" id="{83072396-CA0C-937F-2B1C-ADC27FA658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857" y="1084182"/>
            <a:ext cx="2943543" cy="1915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7">
            <a:extLst>
              <a:ext uri="{FF2B5EF4-FFF2-40B4-BE49-F238E27FC236}">
                <a16:creationId xmlns:a16="http://schemas.microsoft.com/office/drawing/2014/main" id="{8E92DCFE-9004-26BC-9728-34C2560279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8" t="10942" r="18889" b="7161"/>
          <a:stretch>
            <a:fillRect/>
          </a:stretch>
        </p:blipFill>
        <p:spPr bwMode="auto">
          <a:xfrm>
            <a:off x="655637" y="3438752"/>
            <a:ext cx="2791143" cy="2059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9" descr="5147a2">
            <a:extLst>
              <a:ext uri="{FF2B5EF4-FFF2-40B4-BE49-F238E27FC236}">
                <a16:creationId xmlns:a16="http://schemas.microsoft.com/office/drawing/2014/main" id="{A6AD5E4E-412D-43A7-3FE2-CA15DCA5C7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342" y="1070352"/>
            <a:ext cx="2362200" cy="1904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Grafik 14" descr="Ein Bild, das draußen, Pflanze, Baum, Wald enthält.&#10;&#10;KI-generierte Inhalte können fehlerhaft sein.">
            <a:extLst>
              <a:ext uri="{FF2B5EF4-FFF2-40B4-BE49-F238E27FC236}">
                <a16:creationId xmlns:a16="http://schemas.microsoft.com/office/drawing/2014/main" id="{FA04208F-8412-9F97-A96D-F61EC19F0CF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150" y="3589209"/>
            <a:ext cx="2744893" cy="1829928"/>
          </a:xfrm>
          <a:prstGeom prst="rect">
            <a:avLst/>
          </a:prstGeom>
        </p:spPr>
      </p:pic>
      <p:pic>
        <p:nvPicPr>
          <p:cNvPr id="16" name="Picture 2" descr="C:\Users\Eisenhdi\Pictures\Naturwälder\bild7.JPG">
            <a:extLst>
              <a:ext uri="{FF2B5EF4-FFF2-40B4-BE49-F238E27FC236}">
                <a16:creationId xmlns:a16="http://schemas.microsoft.com/office/drawing/2014/main" id="{23B08F3E-EE1F-A28B-94F3-1B6FEB83D3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189" y="1066016"/>
            <a:ext cx="1477555" cy="2182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 descr="C:\Users\Eisenhdi\Pictures\Naturwälder\bild7.JPG">
            <a:extLst>
              <a:ext uri="{FF2B5EF4-FFF2-40B4-BE49-F238E27FC236}">
                <a16:creationId xmlns:a16="http://schemas.microsoft.com/office/drawing/2014/main" id="{5E3B3162-CD13-E1A1-A057-C5FED7ACE9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0861" y="3766770"/>
            <a:ext cx="1428883" cy="2110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Pfeil: nach unten 20">
            <a:extLst>
              <a:ext uri="{FF2B5EF4-FFF2-40B4-BE49-F238E27FC236}">
                <a16:creationId xmlns:a16="http://schemas.microsoft.com/office/drawing/2014/main" id="{E5BA4DA8-15E2-0555-C3B9-C98898916825}"/>
              </a:ext>
            </a:extLst>
          </p:cNvPr>
          <p:cNvSpPr/>
          <p:nvPr/>
        </p:nvSpPr>
        <p:spPr>
          <a:xfrm>
            <a:off x="5040810" y="2979258"/>
            <a:ext cx="377953" cy="609951"/>
          </a:xfrm>
          <a:prstGeom prst="downArrow">
            <a:avLst/>
          </a:prstGeom>
          <a:gradFill flip="none" rotWithShape="1">
            <a:gsLst>
              <a:gs pos="28000">
                <a:srgbClr val="FF0000"/>
              </a:gs>
              <a:gs pos="20276">
                <a:srgbClr val="E9363E"/>
              </a:gs>
              <a:gs pos="98000">
                <a:srgbClr val="92D050"/>
              </a:gs>
              <a:gs pos="33000">
                <a:srgbClr val="92D05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Pfeil: nach unten 21">
            <a:extLst>
              <a:ext uri="{FF2B5EF4-FFF2-40B4-BE49-F238E27FC236}">
                <a16:creationId xmlns:a16="http://schemas.microsoft.com/office/drawing/2014/main" id="{C641C781-A3A2-C895-2E10-E11329039DE3}"/>
              </a:ext>
            </a:extLst>
          </p:cNvPr>
          <p:cNvSpPr/>
          <p:nvPr/>
        </p:nvSpPr>
        <p:spPr>
          <a:xfrm>
            <a:off x="7786478" y="3248384"/>
            <a:ext cx="377953" cy="503638"/>
          </a:xfrm>
          <a:prstGeom prst="down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Pfeil: nach unten 22">
            <a:extLst>
              <a:ext uri="{FF2B5EF4-FFF2-40B4-BE49-F238E27FC236}">
                <a16:creationId xmlns:a16="http://schemas.microsoft.com/office/drawing/2014/main" id="{E8703AC4-688F-7951-13A4-4A3EF7A9AF0E}"/>
              </a:ext>
            </a:extLst>
          </p:cNvPr>
          <p:cNvSpPr/>
          <p:nvPr/>
        </p:nvSpPr>
        <p:spPr>
          <a:xfrm>
            <a:off x="1899746" y="2999633"/>
            <a:ext cx="377953" cy="410157"/>
          </a:xfrm>
          <a:prstGeom prst="downArrow">
            <a:avLst/>
          </a:prstGeom>
          <a:gradFill flip="none" rotWithShape="1">
            <a:gsLst>
              <a:gs pos="29000">
                <a:srgbClr val="FF0000"/>
              </a:gs>
              <a:gs pos="20276">
                <a:srgbClr val="E9363E"/>
              </a:gs>
              <a:gs pos="32000">
                <a:srgbClr val="92D050"/>
              </a:gs>
              <a:gs pos="100000">
                <a:srgbClr val="92D05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Textfeld 18">
            <a:extLst>
              <a:ext uri="{FF2B5EF4-FFF2-40B4-BE49-F238E27FC236}">
                <a16:creationId xmlns:a16="http://schemas.microsoft.com/office/drawing/2014/main" id="{284498DA-451F-B742-C24E-4233A600E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587" y="5419137"/>
            <a:ext cx="7155413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800"/>
              <a:t>… до лісових насаджень, що відповідають місцевим умовам</a:t>
            </a:r>
            <a:r>
              <a:rPr lang="de-DE" altLang="de-DE" sz="1800" b="1"/>
              <a:t>, екологічно орієнтованих, функціонально диференційованих, </a:t>
            </a:r>
            <a:r>
              <a:rPr lang="de-DE" altLang="de-DE" sz="1800"/>
              <a:t>з </a:t>
            </a:r>
            <a:r>
              <a:rPr lang="de-DE" altLang="de-DE" sz="1800" b="1"/>
              <a:t>економічним </a:t>
            </a:r>
            <a:r>
              <a:rPr lang="de-DE" altLang="de-DE" sz="1800"/>
              <a:t>використанням ресурсів, які </a:t>
            </a:r>
            <a:r>
              <a:rPr lang="de-DE" altLang="de-DE" sz="1800" b="1"/>
              <a:t>в основному </a:t>
            </a:r>
            <a:r>
              <a:rPr lang="de-DE" altLang="de-DE" sz="1800"/>
              <a:t>мають </a:t>
            </a:r>
            <a:r>
              <a:rPr lang="de-DE" altLang="de-DE" sz="1800" b="1"/>
              <a:t>безперервний </a:t>
            </a:r>
            <a:r>
              <a:rPr lang="de-DE" altLang="de-DE" sz="1800"/>
              <a:t>характер</a:t>
            </a:r>
            <a:r>
              <a:rPr lang="de-DE" altLang="de-DE" sz="1800" b="1"/>
              <a:t>! Динамічно </a:t>
            </a:r>
            <a:r>
              <a:rPr lang="de-DE" altLang="de-DE" sz="1800"/>
              <a:t>розвивати ліси</a:t>
            </a:r>
            <a:r>
              <a:rPr lang="de-DE" altLang="de-DE" sz="1800" b="1"/>
              <a:t>, що відповідають місцевим умовам</a:t>
            </a:r>
            <a:r>
              <a:rPr lang="de-DE" altLang="de-DE" sz="1800"/>
              <a:t>!</a:t>
            </a:r>
            <a:endParaRPr lang="de-DE" altLang="de-DE" sz="1800" b="1"/>
          </a:p>
        </p:txBody>
      </p:sp>
    </p:spTree>
    <p:extLst>
      <p:ext uri="{BB962C8B-B14F-4D97-AF65-F5344CB8AC3E}">
        <p14:creationId xmlns:p14="http://schemas.microsoft.com/office/powerpoint/2010/main" val="4363698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el 1">
            <a:extLst>
              <a:ext uri="{FF2B5EF4-FFF2-40B4-BE49-F238E27FC236}">
                <a16:creationId xmlns:a16="http://schemas.microsoft.com/office/drawing/2014/main" id="{598C7218-E4E1-FCAC-431B-569EE5942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44450"/>
            <a:ext cx="5975350" cy="738664"/>
          </a:xfrm>
        </p:spPr>
        <p:txBody>
          <a:bodyPr/>
          <a:lstStyle/>
          <a:p>
            <a:r>
              <a:rPr lang="de-DE" altLang="de-DE" sz="2400" b="1" err="1"/>
              <a:t>Ефективн</a:t>
            </a:r>
            <a:r>
              <a:rPr lang="uk-UA" altLang="de-DE" sz="2400" b="1"/>
              <a:t>а</a:t>
            </a:r>
            <a:r>
              <a:rPr lang="de-DE" altLang="de-DE" sz="2400" b="1"/>
              <a:t>, </a:t>
            </a:r>
            <a:r>
              <a:rPr lang="de-DE" altLang="de-DE" sz="2400" b="1" err="1"/>
              <a:t>довгостроков</a:t>
            </a:r>
            <a:r>
              <a:rPr lang="uk-UA" altLang="de-DE" sz="2400" b="1"/>
              <a:t>а</a:t>
            </a:r>
            <a:r>
              <a:rPr lang="de-DE" altLang="de-DE" sz="2400" b="1"/>
              <a:t>, </a:t>
            </a:r>
            <a:br>
              <a:rPr lang="de-DE" altLang="de-DE" sz="2400" b="1"/>
            </a:br>
            <a:r>
              <a:rPr lang="de-DE" altLang="de-DE" sz="2400" b="1" err="1"/>
              <a:t>динамічна</a:t>
            </a:r>
            <a:r>
              <a:rPr lang="de-DE" altLang="de-DE" sz="2400" b="1"/>
              <a:t> </a:t>
            </a:r>
            <a:r>
              <a:rPr lang="de-DE" altLang="de-DE" sz="2400" b="1" err="1"/>
              <a:t>організація</a:t>
            </a:r>
            <a:r>
              <a:rPr lang="de-DE" altLang="de-DE" sz="2400" b="1"/>
              <a:t> </a:t>
            </a:r>
            <a:r>
              <a:rPr lang="de-DE" altLang="de-DE" sz="2400" b="1" err="1"/>
              <a:t>процесів</a:t>
            </a:r>
            <a:r>
              <a:rPr lang="de-DE" altLang="de-DE" sz="2400" b="1"/>
              <a:t> </a:t>
            </a:r>
          </a:p>
        </p:txBody>
      </p:sp>
      <p:sp>
        <p:nvSpPr>
          <p:cNvPr id="12291" name="Foliennummernplatzhalter 4">
            <a:extLst>
              <a:ext uri="{FF2B5EF4-FFF2-40B4-BE49-F238E27FC236}">
                <a16:creationId xmlns:a16="http://schemas.microsoft.com/office/drawing/2014/main" id="{DB348592-C05F-54A0-5E3F-FCAF56363B3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0" y="6229350"/>
            <a:ext cx="611188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2848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fld id="{CAFD9E2B-4EB0-4543-9E47-AC56B8229E10}" type="slidenum">
              <a:rPr lang="de-DE" altLang="sk-SK" smtClean="0"/>
              <a:t>6</a:t>
            </a:fld>
            <a:endParaRPr lang="de-DE" altLang="sk-SK" sz="1200">
              <a:solidFill>
                <a:srgbClr val="828480"/>
              </a:solidFill>
            </a:endParaRPr>
          </a:p>
        </p:txBody>
      </p:sp>
      <p:graphicFrame>
        <p:nvGraphicFramePr>
          <p:cNvPr id="7" name="Diagramm 6">
            <a:extLst>
              <a:ext uri="{FF2B5EF4-FFF2-40B4-BE49-F238E27FC236}">
                <a16:creationId xmlns:a16="http://schemas.microsoft.com/office/drawing/2014/main" id="{78ABA6F8-F7C3-86EF-FA3A-7117B76F6381}"/>
              </a:ext>
            </a:extLst>
          </p:cNvPr>
          <p:cNvGraphicFramePr/>
          <p:nvPr/>
        </p:nvGraphicFramePr>
        <p:xfrm>
          <a:off x="1115616" y="1268760"/>
          <a:ext cx="7920880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object 5">
            <a:extLst>
              <a:ext uri="{FF2B5EF4-FFF2-40B4-BE49-F238E27FC236}">
                <a16:creationId xmlns:a16="http://schemas.microsoft.com/office/drawing/2014/main" id="{E3EEC6B3-F3C1-409C-793C-1581C68B5DC6}"/>
              </a:ext>
            </a:extLst>
          </p:cNvPr>
          <p:cNvSpPr/>
          <p:nvPr/>
        </p:nvSpPr>
        <p:spPr>
          <a:xfrm>
            <a:off x="0" y="5"/>
            <a:ext cx="402204" cy="685735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9B4D692-77A8-0BBE-396F-65A02A5717D6}"/>
              </a:ext>
            </a:extLst>
          </p:cNvPr>
          <p:cNvSpPr txBox="1"/>
          <p:nvPr/>
        </p:nvSpPr>
        <p:spPr>
          <a:xfrm rot="16200000">
            <a:off x="-3221786" y="3266237"/>
            <a:ext cx="6812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Стратегія, система стратегічних цілей, принципи лісорозведення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>
            <a:extLst>
              <a:ext uri="{FF2B5EF4-FFF2-40B4-BE49-F238E27FC236}">
                <a16:creationId xmlns:a16="http://schemas.microsoft.com/office/drawing/2014/main" id="{459B6D0D-FC69-0359-D7E1-A9BB3DED8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263292"/>
            <a:ext cx="6654800" cy="1231106"/>
          </a:xfrm>
        </p:spPr>
        <p:txBody>
          <a:bodyPr/>
          <a:lstStyle/>
          <a:p>
            <a:r>
              <a:rPr lang="de-DE" altLang="de-DE" sz="2000" b="1"/>
              <a:t>Програмна збалансованість — </a:t>
            </a:r>
            <a:br>
              <a:rPr lang="uk-UA" altLang="de-DE" sz="2000" b="1"/>
            </a:br>
            <a:br>
              <a:rPr lang="de-DE" altLang="de-DE" sz="2000" b="1"/>
            </a:br>
            <a:r>
              <a:rPr lang="de-DE" altLang="de-DE" sz="2000" b="1"/>
              <a:t>потенціал </a:t>
            </a:r>
            <a:r>
              <a:rPr lang="de-DE" altLang="de-DE" sz="2000" b="1" err="1"/>
              <a:t>успіху</a:t>
            </a:r>
            <a:r>
              <a:rPr lang="de-DE" altLang="de-DE" sz="2000" b="1"/>
              <a:t> </a:t>
            </a:r>
            <a:r>
              <a:rPr lang="de-DE" altLang="de-DE" sz="2000" b="1" err="1"/>
              <a:t>лісо</a:t>
            </a:r>
            <a:r>
              <a:rPr lang="uk-UA" altLang="de-DE" sz="2000" b="1"/>
              <a:t>господарськ</a:t>
            </a:r>
            <a:r>
              <a:rPr lang="de-DE" altLang="de-DE" sz="2000" b="1" err="1"/>
              <a:t>ої</a:t>
            </a:r>
            <a:r>
              <a:rPr lang="de-DE" altLang="de-DE" sz="2000" b="1"/>
              <a:t> системи</a:t>
            </a:r>
            <a:br>
              <a:rPr lang="de-DE" altLang="de-DE" sz="2000" b="1"/>
            </a:br>
            <a:endParaRPr lang="de-DE" altLang="de-DE" sz="2000"/>
          </a:p>
        </p:txBody>
      </p:sp>
      <p:sp>
        <p:nvSpPr>
          <p:cNvPr id="13315" name="Foliennummernplatzhalter 4">
            <a:extLst>
              <a:ext uri="{FF2B5EF4-FFF2-40B4-BE49-F238E27FC236}">
                <a16:creationId xmlns:a16="http://schemas.microsoft.com/office/drawing/2014/main" id="{CB6DD661-E739-FA84-6CF4-F37E97667E2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0" y="6229350"/>
            <a:ext cx="611188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2848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fld id="{CAFD9E2B-4EB0-4543-9E47-AC56B8229E10}" type="slidenum">
              <a:rPr lang="de-DE" altLang="sk-SK" smtClean="0"/>
              <a:t>7</a:t>
            </a:fld>
            <a:endParaRPr lang="de-DE" altLang="sk-SK" sz="1200">
              <a:solidFill>
                <a:srgbClr val="828480"/>
              </a:solidFill>
            </a:endParaRPr>
          </a:p>
        </p:txBody>
      </p:sp>
      <p:graphicFrame>
        <p:nvGraphicFramePr>
          <p:cNvPr id="6" name="Diagramm 5">
            <a:extLst>
              <a:ext uri="{FF2B5EF4-FFF2-40B4-BE49-F238E27FC236}">
                <a16:creationId xmlns:a16="http://schemas.microsoft.com/office/drawing/2014/main" id="{08DE5CCD-2C2B-A91A-744E-F554895B67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014692"/>
              </p:ext>
            </p:extLst>
          </p:nvPr>
        </p:nvGraphicFramePr>
        <p:xfrm>
          <a:off x="-612576" y="1484784"/>
          <a:ext cx="6768752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317" name="Textfeld 9">
            <a:extLst>
              <a:ext uri="{FF2B5EF4-FFF2-40B4-BE49-F238E27FC236}">
                <a16:creationId xmlns:a16="http://schemas.microsoft.com/office/drawing/2014/main" id="{D7F19A9B-B9AB-21F1-4DE8-142B44230F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2738" y="3019425"/>
            <a:ext cx="316865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5000"/>
              <a:t>?</a:t>
            </a:r>
          </a:p>
        </p:txBody>
      </p:sp>
      <p:sp>
        <p:nvSpPr>
          <p:cNvPr id="13318" name="Geschweifte Klammer rechts 1">
            <a:extLst>
              <a:ext uri="{FF2B5EF4-FFF2-40B4-BE49-F238E27FC236}">
                <a16:creationId xmlns:a16="http://schemas.microsoft.com/office/drawing/2014/main" id="{E9D8BFA1-471E-3FD0-EDC8-EAA35F5B7419}"/>
              </a:ext>
            </a:extLst>
          </p:cNvPr>
          <p:cNvSpPr>
            <a:spLocks/>
          </p:cNvSpPr>
          <p:nvPr/>
        </p:nvSpPr>
        <p:spPr bwMode="auto">
          <a:xfrm>
            <a:off x="5283200" y="1671638"/>
            <a:ext cx="431800" cy="4895850"/>
          </a:xfrm>
          <a:prstGeom prst="rightBrace">
            <a:avLst>
              <a:gd name="adj1" fmla="val 8346"/>
              <a:gd name="adj2" fmla="val 50000"/>
            </a:avLst>
          </a:prstGeom>
          <a:noFill/>
          <a:ln w="38100" algn="ctr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de-DE" altLang="de-DE"/>
          </a:p>
        </p:txBody>
      </p:sp>
      <p:sp>
        <p:nvSpPr>
          <p:cNvPr id="13319" name="Textfeld 2">
            <a:extLst>
              <a:ext uri="{FF2B5EF4-FFF2-40B4-BE49-F238E27FC236}">
                <a16:creationId xmlns:a16="http://schemas.microsoft.com/office/drawing/2014/main" id="{3E5D38F0-F264-DA5D-F923-6413017A24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2997200"/>
            <a:ext cx="3200400" cy="2554545"/>
          </a:xfrm>
          <a:prstGeom prst="rect">
            <a:avLst/>
          </a:prstGeom>
          <a:noFill/>
          <a:ln w="38100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de-DE" altLang="de-DE" sz="2000"/>
              <a:t>«Зовнішнє сприйняття»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altLang="de-DE" sz="2000"/>
              <a:t>Думки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altLang="de-DE" sz="2000"/>
              <a:t>Різноманітність інтересів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altLang="de-DE" sz="2000"/>
              <a:t>Екзистенційні суспільні потреби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altLang="de-DE" sz="2000"/>
              <a:t>Комунікація</a:t>
            </a: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A7550B6E-634D-9998-40BA-0959574D1B6C}"/>
              </a:ext>
            </a:extLst>
          </p:cNvPr>
          <p:cNvSpPr/>
          <p:nvPr/>
        </p:nvSpPr>
        <p:spPr>
          <a:xfrm>
            <a:off x="0" y="5"/>
            <a:ext cx="402204" cy="685735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BCA1510-7DF6-E087-2391-D226015C39B2}"/>
              </a:ext>
            </a:extLst>
          </p:cNvPr>
          <p:cNvSpPr txBox="1"/>
          <p:nvPr/>
        </p:nvSpPr>
        <p:spPr>
          <a:xfrm rot="16200000">
            <a:off x="-3244012" y="3244011"/>
            <a:ext cx="6857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Стратегія, система стратегічних цілей, принципи лісорозведення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62383" y="0"/>
            <a:ext cx="377953" cy="553707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13080" y="6220410"/>
            <a:ext cx="17272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1200">
                <a:solidFill>
                  <a:srgbClr val="81837F"/>
                </a:solidFill>
                <a:latin typeface="Arial"/>
                <a:cs typeface="Arial"/>
              </a:rPr>
              <a:t>8</a:t>
            </a:r>
            <a:endParaRPr sz="1200">
              <a:latin typeface="Arial"/>
              <a:cs typeface="Arial"/>
            </a:endParaRPr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443D1E25-C367-533C-EF4F-5EAABF8D54BD}"/>
              </a:ext>
            </a:extLst>
          </p:cNvPr>
          <p:cNvSpPr/>
          <p:nvPr/>
        </p:nvSpPr>
        <p:spPr>
          <a:xfrm>
            <a:off x="0" y="5"/>
            <a:ext cx="402204" cy="68573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B36DCC9E-316E-466D-3678-2412DCF4335A}"/>
              </a:ext>
            </a:extLst>
          </p:cNvPr>
          <p:cNvSpPr txBox="1"/>
          <p:nvPr/>
        </p:nvSpPr>
        <p:spPr>
          <a:xfrm rot="16200000">
            <a:off x="-3240024" y="3244332"/>
            <a:ext cx="6858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Стратегія, система стратегічних цілей, принципи лісорозведення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C33BCFB4-E2CA-EC94-DA22-98C4117E0791}"/>
              </a:ext>
            </a:extLst>
          </p:cNvPr>
          <p:cNvSpPr txBox="1"/>
          <p:nvPr/>
        </p:nvSpPr>
        <p:spPr>
          <a:xfrm>
            <a:off x="568324" y="147935"/>
            <a:ext cx="5867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DE" sz="2000" b="1"/>
              <a:t>Принципи управління та лісорозведення*</a:t>
            </a:r>
            <a:r>
              <a:rPr lang="de-DE" sz="2000"/>
              <a:t>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DE" b="1" i="1"/>
              <a:t>Напрямки та рамкові вимоги до планування розвитку лісів та оперативного управління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94490DFD-9CC8-C9D0-CDD0-DE93736A9B3E}"/>
              </a:ext>
            </a:extLst>
          </p:cNvPr>
          <p:cNvSpPr txBox="1"/>
          <p:nvPr/>
        </p:nvSpPr>
        <p:spPr>
          <a:xfrm>
            <a:off x="656303" y="1371600"/>
            <a:ext cx="8347076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sz="1400">
                <a:latin typeface="Arial" panose="020B0604020202020204" pitchFamily="34" charset="0"/>
                <a:cs typeface="Arial" panose="020B0604020202020204" pitchFamily="34" charset="0"/>
              </a:rPr>
              <a:t>Багатофункціональність із пріоритетом місцевих потреб / часткова </a:t>
            </a:r>
            <a:r>
              <a:rPr lang="de-DE" sz="1400" err="1">
                <a:latin typeface="Arial" panose="020B0604020202020204" pitchFamily="34" charset="0"/>
                <a:cs typeface="Arial" panose="020B0604020202020204" pitchFamily="34" charset="0"/>
              </a:rPr>
              <a:t>сегрегація</a:t>
            </a:r>
            <a:r>
              <a:rPr lang="de-DE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400" b="1" i="1"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de-DE" sz="1400" b="1" i="1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de-DE" sz="1400">
                <a:latin typeface="Arial" panose="020B0604020202020204" pitchFamily="34" charset="0"/>
                <a:cs typeface="Arial" panose="020B0604020202020204" pitchFamily="34" charset="0"/>
              </a:rPr>
              <a:t>функціональної сегрегації (?)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sz="1400">
                <a:latin typeface="Arial" panose="020B0604020202020204" pitchFamily="34" charset="0"/>
                <a:cs typeface="Arial" panose="020B0604020202020204" pitchFamily="34" charset="0"/>
              </a:rPr>
              <a:t>Стале виробництво та постійне забезпечення деревиною – провідна функція з локальною диференціацією на користь інших, пріоритетних екосистемних послуг (?)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sz="1400">
                <a:latin typeface="Arial" panose="020B0604020202020204" pitchFamily="34" charset="0"/>
                <a:cs typeface="Arial" panose="020B0604020202020204" pitchFamily="34" charset="0"/>
              </a:rPr>
              <a:t>Плановий перехід від зовнішнього просторового устрою високорослого лісу, що вирубується ділянками, до динамічного внутрішнього просторового устрою лісових насаджень, що відповідають місцевим умовам (?)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sz="1400">
                <a:latin typeface="Arial" panose="020B0604020202020204" pitchFamily="34" charset="0"/>
                <a:cs typeface="Arial" panose="020B0604020202020204" pitchFamily="34" charset="0"/>
              </a:rPr>
              <a:t>Охорона природи та видів — принципова інтеграція у лісогосподарську діяльність відповідно до динаміки лісу </a:t>
            </a:r>
            <a:r>
              <a:rPr lang="de-DE" sz="1400" i="1">
                <a:latin typeface="Arial" panose="020B0604020202020204" pitchFamily="34" charset="0"/>
                <a:cs typeface="Arial" panose="020B0604020202020204" pitchFamily="34" charset="0"/>
              </a:rPr>
              <a:t>або / та </a:t>
            </a:r>
            <a:r>
              <a:rPr lang="de-DE" sz="1400">
                <a:latin typeface="Arial" panose="020B0604020202020204" pitchFamily="34" charset="0"/>
                <a:cs typeface="Arial" panose="020B0604020202020204" pitchFamily="34" charset="0"/>
              </a:rPr>
              <a:t>розширення природоохоронних територій (?)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sz="1400">
                <a:latin typeface="Arial" panose="020B0604020202020204" pitchFamily="34" charset="0"/>
                <a:cs typeface="Arial" panose="020B0604020202020204" pitchFamily="34" charset="0"/>
              </a:rPr>
              <a:t>Захист ґрунтів — </a:t>
            </a:r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передумова для цілей та заходів у сфері землекористування</a:t>
            </a:r>
            <a:r>
              <a:rPr lang="de-DE" sz="1400">
                <a:latin typeface="Arial" panose="020B0604020202020204" pitchFamily="34" charset="0"/>
                <a:cs typeface="Arial" panose="020B0604020202020204" pitchFamily="34" charset="0"/>
              </a:rPr>
              <a:t>(?)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sz="1400">
                <a:latin typeface="Arial" panose="020B0604020202020204" pitchFamily="34" charset="0"/>
                <a:cs typeface="Arial" panose="020B0604020202020204" pitchFamily="34" charset="0"/>
              </a:rPr>
              <a:t>Використання деревини в рамках сталого поповнення поживних речовин або компенсація критичного рівня використання шляхом внесення поживних речовин (?)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sz="1400">
                <a:latin typeface="Arial" panose="020B0604020202020204" pitchFamily="34" charset="0"/>
                <a:cs typeface="Arial" panose="020B0604020202020204" pitchFamily="34" charset="0"/>
              </a:rPr>
              <a:t>Моніторинг та прогнозування стану лісів — запобігання або пом’якшення ризику функціональних зривів за допомогою адекватних, диференційованих лісогосподарських концепцій або/та лікувальних заходів (?)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sz="1400">
                <a:latin typeface="Arial" panose="020B0604020202020204" pitchFamily="34" charset="0"/>
                <a:cs typeface="Arial" panose="020B0604020202020204" pitchFamily="34" charset="0"/>
              </a:rPr>
              <a:t>Розвиток потенціалу саморегуляції лісів під впливом зміни клімату та змін місцевості — планомірно та з диференційованою інтенсивністю (?)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sz="1400">
                <a:latin typeface="Arial" panose="020B0604020202020204" pitchFamily="34" charset="0"/>
                <a:cs typeface="Arial" panose="020B0604020202020204" pitchFamily="34" charset="0"/>
              </a:rPr>
              <a:t>Управління </a:t>
            </a:r>
            <a:r>
              <a:rPr lang="de-DE" sz="1400" err="1">
                <a:latin typeface="Arial" panose="020B0604020202020204" pitchFamily="34" charset="0"/>
                <a:cs typeface="Arial" panose="020B0604020202020204" pitchFamily="34" charset="0"/>
              </a:rPr>
              <a:t>популяціями</a:t>
            </a:r>
            <a:r>
              <a:rPr lang="de-DE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парнокопитних </a:t>
            </a:r>
            <a:r>
              <a:rPr lang="de-DE" sz="1400">
                <a:latin typeface="Arial" panose="020B0604020202020204" pitchFamily="34" charset="0"/>
                <a:cs typeface="Arial" panose="020B0604020202020204" pitchFamily="34" charset="0"/>
              </a:rPr>
              <a:t>— «джерело прибутку» та/або екологічна послуга (?)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sz="1400">
                <a:latin typeface="Arial" panose="020B0604020202020204" pitchFamily="34" charset="0"/>
                <a:cs typeface="Arial" panose="020B0604020202020204" pitchFamily="34" charset="0"/>
              </a:rPr>
              <a:t>……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de-DE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3354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62383" y="0"/>
            <a:ext cx="377953" cy="553707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13080" y="6220410"/>
            <a:ext cx="32512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1200">
                <a:solidFill>
                  <a:srgbClr val="81837F"/>
                </a:solidFill>
                <a:latin typeface="Arial"/>
                <a:cs typeface="Arial"/>
              </a:rPr>
              <a:t>9</a:t>
            </a:r>
            <a:endParaRPr sz="1200">
              <a:latin typeface="Arial"/>
              <a:cs typeface="Arial"/>
            </a:endParaRPr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443D1E25-C367-533C-EF4F-5EAABF8D54BD}"/>
              </a:ext>
            </a:extLst>
          </p:cNvPr>
          <p:cNvSpPr/>
          <p:nvPr/>
        </p:nvSpPr>
        <p:spPr>
          <a:xfrm>
            <a:off x="0" y="5"/>
            <a:ext cx="402204" cy="68573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B36DCC9E-316E-466D-3678-2412DCF4335A}"/>
              </a:ext>
            </a:extLst>
          </p:cNvPr>
          <p:cNvSpPr txBox="1"/>
          <p:nvPr/>
        </p:nvSpPr>
        <p:spPr>
          <a:xfrm rot="16200000">
            <a:off x="-3244012" y="3244012"/>
            <a:ext cx="6857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Стратегія, система стратегічних цілей, принципи лісорозведення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C33BCFB4-E2CA-EC94-DA22-98C4117E0791}"/>
              </a:ext>
            </a:extLst>
          </p:cNvPr>
          <p:cNvSpPr txBox="1"/>
          <p:nvPr/>
        </p:nvSpPr>
        <p:spPr>
          <a:xfrm>
            <a:off x="568324" y="147935"/>
            <a:ext cx="5867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DE" sz="2000" b="1"/>
              <a:t>Принципи управління та лісорозведення*</a:t>
            </a:r>
            <a:r>
              <a:rPr lang="de-DE" sz="2000"/>
              <a:t>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DE" b="1" i="1"/>
              <a:t>Напрямки та рамкові вимоги до планування розвитку лісів та оперативного управління лісогосподарською діяльністю</a:t>
            </a:r>
          </a:p>
        </p:txBody>
      </p:sp>
      <p:pic>
        <p:nvPicPr>
          <p:cNvPr id="8" name="Grafik 7" descr="Ein Bild, das Text, Screenshot, Reihe, Diagramm enthält.&#10;&#10;KI-generierte Inhalte können fehlerhaft sein.">
            <a:extLst>
              <a:ext uri="{FF2B5EF4-FFF2-40B4-BE49-F238E27FC236}">
                <a16:creationId xmlns:a16="http://schemas.microsoft.com/office/drawing/2014/main" id="{42B9C0E2-9A06-BF62-3CA0-59878CD6EC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918" y="1981200"/>
            <a:ext cx="8453211" cy="3485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5731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4de3b38-e3bc-457f-93af-f189da2c859d">
      <Terms xmlns="http://schemas.microsoft.com/office/infopath/2007/PartnerControls"/>
    </lcf76f155ced4ddcb4097134ff3c332f>
    <TaxCatchAll xmlns="7c83095a-db20-459a-9d7d-43b1b6dbea8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75AE73F3A7726419B17A6AE052AAF73" ma:contentTypeVersion="15" ma:contentTypeDescription="Ein neues Dokument erstellen." ma:contentTypeScope="" ma:versionID="44cd08e633bdb379a6a042f47258c6f8">
  <xsd:schema xmlns:xsd="http://www.w3.org/2001/XMLSchema" xmlns:xs="http://www.w3.org/2001/XMLSchema" xmlns:p="http://schemas.microsoft.com/office/2006/metadata/properties" xmlns:ns2="b4de3b38-e3bc-457f-93af-f189da2c859d" xmlns:ns3="7c83095a-db20-459a-9d7d-43b1b6dbea8c" targetNamespace="http://schemas.microsoft.com/office/2006/metadata/properties" ma:root="true" ma:fieldsID="33a261dea6d93c7b36c34bd57053434e" ns2:_="" ns3:_="">
    <xsd:import namespace="b4de3b38-e3bc-457f-93af-f189da2c859d"/>
    <xsd:import namespace="7c83095a-db20-459a-9d7d-43b1b6dbea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de3b38-e3bc-457f-93af-f189da2c85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Bildmarkierungen" ma:readOnly="false" ma:fieldId="{5cf76f15-5ced-4ddc-b409-7134ff3c332f}" ma:taxonomyMulti="true" ma:sspId="4b7bff88-3b98-42a0-ae7d-3b40ec8681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83095a-db20-459a-9d7d-43b1b6dbea8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82debb7e-26e7-41d6-8b55-f3635c35fdd5}" ma:internalName="TaxCatchAll" ma:showField="CatchAllData" ma:web="7c83095a-db20-459a-9d7d-43b1b6dbe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860AF00-9118-45DF-808E-DE7823A5488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8CDB606-D8BC-4034-A7EF-BA67234FD43D}">
  <ds:schemaRefs>
    <ds:schemaRef ds:uri="7c83095a-db20-459a-9d7d-43b1b6dbea8c"/>
    <ds:schemaRef ds:uri="b4de3b38-e3bc-457f-93af-f189da2c859d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53B58FC-B9BC-4E66-B9BA-39683E3AA060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2216</Words>
  <Application>Microsoft Office PowerPoint</Application>
  <PresentationFormat>On-screen Show (4:3)</PresentationFormat>
  <Paragraphs>241</Paragraphs>
  <Slides>22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Aptos</vt:lpstr>
      <vt:lpstr>Arial</vt:lpstr>
      <vt:lpstr>Arial Unicode MS</vt:lpstr>
      <vt:lpstr>Calibri</vt:lpstr>
      <vt:lpstr>Symbol</vt:lpstr>
      <vt:lpstr>Times New Roman</vt:lpstr>
      <vt:lpstr>Wingdings</vt:lpstr>
      <vt:lpstr>Office Theme</vt:lpstr>
      <vt:lpstr>Лісовпорядкування — куди рухатися?  Підсумок експертизи до звіту з лісової політики «Аналіз ефективності лісовпорядкування в Україні та розробка проєкту «Концептуальної програми розвитку лісовпорядкування та національної інвентаризації лісів» з урахуванням досвіду Німеччини та ЄС» [Віктор Мельниченко, 2026]</vt:lpstr>
      <vt:lpstr>План</vt:lpstr>
      <vt:lpstr>PowerPoint Presentation</vt:lpstr>
      <vt:lpstr>Стратегічний потенціал успіху  для державного лісогосподарського підприємства*</vt:lpstr>
      <vt:lpstr>PowerPoint Presentation</vt:lpstr>
      <vt:lpstr>Ефективна, довгострокова,  динамічна організація процесів </vt:lpstr>
      <vt:lpstr>Програмна збалансованість —   потенціал успіху лісогосподарської системи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Що далі — можлива (!) перспектива</vt:lpstr>
      <vt:lpstr>Що далі — можлива (!) перспектива</vt:lpstr>
      <vt:lpstr>Що далі — можлива (!) перспектива</vt:lpstr>
      <vt:lpstr>Що далі — можлива (!) перспектива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Das Gesetz der Ukraine über Forstliches Vermehrungsgut und einige Gesetze zur Verbesserung der Anwendung der Umweltverträglichkeitsprüfung in der Forstwirtschaft</dc:title>
  <dc:creator>Online2PDF.com</dc:creator>
  <cp:keywords>, docId:DBB4EA1C04E99E0B1DED03EE99DF256A</cp:keywords>
  <cp:lastModifiedBy>Halyna Semytska</cp:lastModifiedBy>
  <cp:revision>1</cp:revision>
  <dcterms:created xsi:type="dcterms:W3CDTF">2024-11-28T15:02:59Z</dcterms:created>
  <dcterms:modified xsi:type="dcterms:W3CDTF">2026-07-22T12:07:27Z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2024-11-28T00:00:00Z</vt:filetime>
  </property>
  <property fmtid="{D5CDD505-2E9C-101B-9397-08002B2CF9AE}" pid="3" name="LastSaved">
    <vt:filetime>2024-11-28T00:00:00Z</vt:filetime>
  </property>
  <property fmtid="{D5CDD505-2E9C-101B-9397-08002B2CF9AE}" pid="4" name="ContentTypeId">
    <vt:lpwstr>0x010100475AE73F3A7726419B17A6AE052AAF73</vt:lpwstr>
  </property>
  <property fmtid="{D5CDD505-2E9C-101B-9397-08002B2CF9AE}" pid="5" name="MediaServiceImageTags">
    <vt:lpwstr/>
  </property>
</Properties>
</file>